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454" r:id="rId3"/>
    <p:sldId id="505" r:id="rId4"/>
    <p:sldId id="506" r:id="rId5"/>
    <p:sldId id="507" r:id="rId6"/>
    <p:sldId id="508" r:id="rId7"/>
    <p:sldId id="509" r:id="rId8"/>
    <p:sldId id="510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90" autoAdjust="0"/>
    <p:restoredTop sz="96127" autoAdjust="0"/>
  </p:normalViewPr>
  <p:slideViewPr>
    <p:cSldViewPr>
      <p:cViewPr>
        <p:scale>
          <a:sx n="90" d="100"/>
          <a:sy n="90" d="100"/>
        </p:scale>
        <p:origin x="-690" y="-10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F1027E-FD26-4005-959D-7B4DDF3FA2CB}" type="datetimeFigureOut">
              <a:rPr lang="en-US" smtClean="0"/>
              <a:pPr/>
              <a:t>8/21/2013</a:t>
            </a:fld>
            <a:endParaRPr lang="en-US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56996-2940-4416-A1B9-45A59BCDAD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46524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56996-2940-4416-A1B9-45A59BCDAD3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11942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58C1D828-0C0C-4744-B460-6DC37B2D5E77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2</a:t>
            </a:fld>
            <a:endParaRPr lang="en-US" sz="120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smtClean="0"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B257A86D-26F9-4CC6-B4F7-88AAEE06FC17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3</a:t>
            </a:fld>
            <a:endParaRPr lang="en-US" sz="120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smtClean="0"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B257A86D-26F9-4CC6-B4F7-88AAEE06FC17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4</a:t>
            </a:fld>
            <a:endParaRPr lang="en-US" sz="120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smtClean="0"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B257A86D-26F9-4CC6-B4F7-88AAEE06FC17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5</a:t>
            </a:fld>
            <a:endParaRPr lang="en-US" sz="120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smtClean="0"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B257A86D-26F9-4CC6-B4F7-88AAEE06FC17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6</a:t>
            </a:fld>
            <a:endParaRPr lang="en-US" sz="120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smtClean="0"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B257A86D-26F9-4CC6-B4F7-88AAEE06FC17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7</a:t>
            </a:fld>
            <a:endParaRPr lang="en-US" sz="120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smtClean="0"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B257A86D-26F9-4CC6-B4F7-88AAEE06FC17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8</a:t>
            </a:fld>
            <a:endParaRPr lang="en-US" sz="120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smtClean="0"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21/08/2013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41596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21/08/2013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12930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21/08/2013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41231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21/08/2013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37944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21/08/2013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3924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21/08/2013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0848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21/08/2013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12804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21/08/2013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23849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21/08/2013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28272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21/08/2013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87570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21/08/2013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13860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15B90-5919-426D-9FC7-4414B1939A03}" type="datetimeFigureOut">
              <a:rPr lang="en-GB" smtClean="0"/>
              <a:pPr/>
              <a:t>21/08/2013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F785E-EEC5-40DE-A74A-B46FC2E95E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98284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.w.a.m.v.overveld@tue.n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v.a.j.borghuis@tue.n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microsoft.com/office/2007/relationships/hdphoto" Target="../media/hdphoto2.wdp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microsoft.com/office/2007/relationships/hdphoto" Target="../media/hdphoto2.wdp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microsoft.com/office/2007/relationships/hdphoto" Target="../media/hdphoto2.wdp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 core Course on Modeling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2228850"/>
          </a:xfrm>
        </p:spPr>
        <p:txBody>
          <a:bodyPr>
            <a:normAutofit/>
          </a:bodyPr>
          <a:lstStyle/>
          <a:p>
            <a:r>
              <a:rPr lang="nl-NL" sz="1600" dirty="0" err="1"/>
              <a:t>Introduction</a:t>
            </a:r>
            <a:r>
              <a:rPr lang="nl-NL" sz="1600" dirty="0"/>
              <a:t> </a:t>
            </a:r>
            <a:r>
              <a:rPr lang="nl-NL" sz="1600" dirty="0" err="1"/>
              <a:t>to</a:t>
            </a:r>
            <a:r>
              <a:rPr lang="nl-NL" sz="1600" dirty="0"/>
              <a:t> Modeling</a:t>
            </a:r>
          </a:p>
          <a:p>
            <a:r>
              <a:rPr lang="nl-NL" sz="1600" dirty="0"/>
              <a:t>0LAB0 0LBB0 0LCB0 </a:t>
            </a:r>
            <a:r>
              <a:rPr lang="nl-NL" sz="1600" dirty="0" smtClean="0"/>
              <a:t>0LDB0</a:t>
            </a:r>
          </a:p>
          <a:p>
            <a:r>
              <a:rPr lang="nl-NL" sz="1600" dirty="0" smtClean="0">
                <a:hlinkClick r:id="rId3"/>
              </a:rPr>
              <a:t>c.w.a.m.v.overveld@tue.nl</a:t>
            </a:r>
            <a:endParaRPr lang="nl-NL" sz="1600" dirty="0"/>
          </a:p>
          <a:p>
            <a:r>
              <a:rPr lang="nl-NL" sz="1600" dirty="0" smtClean="0">
                <a:hlinkClick r:id="rId4"/>
              </a:rPr>
              <a:t>v.a.j.borghuis@tue.nl</a:t>
            </a:r>
            <a:r>
              <a:rPr lang="nl-NL" sz="1600" dirty="0" smtClean="0"/>
              <a:t> </a:t>
            </a:r>
          </a:p>
          <a:p>
            <a:endParaRPr lang="nl-NL" sz="1600" dirty="0"/>
          </a:p>
          <a:p>
            <a:r>
              <a:rPr lang="nl-NL" sz="1600" smtClean="0"/>
              <a:t>S.33</a:t>
            </a:r>
            <a:endParaRPr lang="en-US" sz="1600" dirty="0"/>
          </a:p>
          <a:p>
            <a:endParaRPr lang="nl-NL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0722473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ep 9"/>
          <p:cNvGrpSpPr/>
          <p:nvPr/>
        </p:nvGrpSpPr>
        <p:grpSpPr>
          <a:xfrm>
            <a:off x="6624000" y="4217868"/>
            <a:ext cx="1516652" cy="697693"/>
            <a:chOff x="6615066" y="4217868"/>
            <a:chExt cx="1516652" cy="697693"/>
          </a:xfrm>
        </p:grpSpPr>
        <p:pic>
          <p:nvPicPr>
            <p:cNvPr id="9" name="Afbeelding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0" name="Rechte verbindingslijn 11"/>
            <p:cNvCxnSpPr/>
            <p:nvPr/>
          </p:nvCxnSpPr>
          <p:spPr>
            <a:xfrm flipH="1">
              <a:off x="7690474" y="4217868"/>
              <a:ext cx="206137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32"/>
          <p:cNvGrpSpPr>
            <a:grpSpLocks/>
          </p:cNvGrpSpPr>
          <p:nvPr/>
        </p:nvGrpSpPr>
        <p:grpSpPr bwMode="auto">
          <a:xfrm>
            <a:off x="2854326" y="2550319"/>
            <a:ext cx="2644775" cy="1965722"/>
            <a:chOff x="3663" y="1480"/>
            <a:chExt cx="1666" cy="165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4" name="Oval 12"/>
            <p:cNvSpPr>
              <a:spLocks noChangeArrowheads="1"/>
            </p:cNvSpPr>
            <p:nvPr/>
          </p:nvSpPr>
          <p:spPr bwMode="auto">
            <a:xfrm>
              <a:off x="4063" y="1480"/>
              <a:ext cx="1240" cy="322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l"/>
              <a:endPara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" name="Text Box 16"/>
            <p:cNvSpPr txBox="1">
              <a:spLocks noChangeArrowheads="1"/>
            </p:cNvSpPr>
            <p:nvPr/>
          </p:nvSpPr>
          <p:spPr bwMode="auto">
            <a:xfrm>
              <a:off x="3663" y="1532"/>
              <a:ext cx="62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180975" indent="-18097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spcBef>
                  <a:spcPct val="50000"/>
                </a:spcBef>
                <a:buFontTx/>
                <a:buNone/>
              </a:pPr>
              <a:r>
                <a:rPr lang="nl-NL" sz="12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define</a:t>
              </a:r>
              <a:endParaRPr lang="nl-NL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</p:txBody>
        </p:sp>
        <p:sp>
          <p:nvSpPr>
            <p:cNvPr id="16" name="Oval 13"/>
            <p:cNvSpPr>
              <a:spLocks noChangeArrowheads="1"/>
            </p:cNvSpPr>
            <p:nvPr/>
          </p:nvSpPr>
          <p:spPr bwMode="auto">
            <a:xfrm>
              <a:off x="4059" y="1812"/>
              <a:ext cx="1240" cy="321"/>
            </a:xfrm>
            <a:prstGeom prst="ellipse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l"/>
              <a:endPara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" name="Text Box 17"/>
            <p:cNvSpPr txBox="1">
              <a:spLocks noChangeArrowheads="1"/>
            </p:cNvSpPr>
            <p:nvPr/>
          </p:nvSpPr>
          <p:spPr bwMode="auto">
            <a:xfrm>
              <a:off x="3666" y="1874"/>
              <a:ext cx="620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180975" indent="-18097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spcBef>
                  <a:spcPct val="50000"/>
                </a:spcBef>
                <a:buFontTx/>
                <a:buNone/>
              </a:pPr>
              <a:r>
                <a:rPr lang="nl-NL" sz="1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conceptualize</a:t>
              </a:r>
            </a:p>
          </p:txBody>
        </p:sp>
        <p:sp>
          <p:nvSpPr>
            <p:cNvPr id="18" name="Oval 15"/>
            <p:cNvSpPr>
              <a:spLocks noChangeArrowheads="1"/>
            </p:cNvSpPr>
            <p:nvPr/>
          </p:nvSpPr>
          <p:spPr bwMode="auto">
            <a:xfrm>
              <a:off x="4059" y="2810"/>
              <a:ext cx="1240" cy="321"/>
            </a:xfrm>
            <a:prstGeom prst="ellipse">
              <a:avLst/>
            </a:prstGeom>
            <a:solidFill>
              <a:srgbClr val="99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l"/>
              <a:endPara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" name="Text Box 19"/>
            <p:cNvSpPr txBox="1">
              <a:spLocks noChangeArrowheads="1"/>
            </p:cNvSpPr>
            <p:nvPr/>
          </p:nvSpPr>
          <p:spPr bwMode="auto">
            <a:xfrm>
              <a:off x="3666" y="2940"/>
              <a:ext cx="62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180975" indent="-18097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spcBef>
                  <a:spcPct val="50000"/>
                </a:spcBef>
                <a:buFontTx/>
                <a:buNone/>
              </a:pPr>
              <a:r>
                <a:rPr lang="nl-NL" sz="12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conclude</a:t>
              </a:r>
            </a:p>
          </p:txBody>
        </p:sp>
        <p:sp>
          <p:nvSpPr>
            <p:cNvPr id="20" name="Text Box 18"/>
            <p:cNvSpPr txBox="1">
              <a:spLocks noChangeArrowheads="1"/>
            </p:cNvSpPr>
            <p:nvPr/>
          </p:nvSpPr>
          <p:spPr bwMode="auto">
            <a:xfrm>
              <a:off x="3666" y="2582"/>
              <a:ext cx="62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180975" indent="-18097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spcBef>
                  <a:spcPct val="50000"/>
                </a:spcBef>
                <a:buFontTx/>
                <a:buNone/>
              </a:pPr>
              <a:r>
                <a:rPr lang="nl-NL" sz="12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execute</a:t>
              </a:r>
            </a:p>
          </p:txBody>
        </p:sp>
        <p:sp>
          <p:nvSpPr>
            <p:cNvPr id="21" name="Oval 28"/>
            <p:cNvSpPr>
              <a:spLocks noChangeArrowheads="1"/>
            </p:cNvSpPr>
            <p:nvPr/>
          </p:nvSpPr>
          <p:spPr bwMode="auto">
            <a:xfrm>
              <a:off x="4059" y="2477"/>
              <a:ext cx="1240" cy="321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l"/>
              <a:endPara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" name="Oval 14"/>
            <p:cNvSpPr>
              <a:spLocks noChangeArrowheads="1"/>
            </p:cNvSpPr>
            <p:nvPr/>
          </p:nvSpPr>
          <p:spPr bwMode="auto">
            <a:xfrm>
              <a:off x="4059" y="2145"/>
              <a:ext cx="1240" cy="321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l"/>
              <a:endPara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3" name="Text Box 29"/>
            <p:cNvSpPr txBox="1">
              <a:spLocks noChangeArrowheads="1"/>
            </p:cNvSpPr>
            <p:nvPr/>
          </p:nvSpPr>
          <p:spPr bwMode="auto">
            <a:xfrm>
              <a:off x="3666" y="2238"/>
              <a:ext cx="62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180975" indent="-18097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spcBef>
                  <a:spcPct val="50000"/>
                </a:spcBef>
                <a:buFontTx/>
                <a:buNone/>
              </a:pPr>
              <a:r>
                <a:rPr lang="nl-NL" sz="12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formalize</a:t>
              </a:r>
            </a:p>
          </p:txBody>
        </p:sp>
        <p:sp>
          <p:nvSpPr>
            <p:cNvPr id="24" name="Text Box 43"/>
            <p:cNvSpPr txBox="1">
              <a:spLocks noChangeArrowheads="1"/>
            </p:cNvSpPr>
            <p:nvPr/>
          </p:nvSpPr>
          <p:spPr bwMode="auto">
            <a:xfrm>
              <a:off x="4459" y="1498"/>
              <a:ext cx="474" cy="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>
              <a:spAutoFit/>
            </a:bodyPr>
            <a:lstStyle/>
            <a:p>
              <a:pPr marL="180975" indent="-180975" algn="l">
                <a:lnSpc>
                  <a:spcPts val="10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formulate</a:t>
              </a:r>
              <a:endParaRPr lang="nl-NL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180975" indent="-180975" algn="l">
                <a:lnSpc>
                  <a:spcPts val="10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purpose</a:t>
              </a:r>
              <a:endParaRPr lang="nl-NL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5" name="Text Box 44"/>
            <p:cNvSpPr txBox="1">
              <a:spLocks noChangeArrowheads="1"/>
            </p:cNvSpPr>
            <p:nvPr/>
          </p:nvSpPr>
          <p:spPr bwMode="auto">
            <a:xfrm>
              <a:off x="4195" y="1842"/>
              <a:ext cx="474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>
              <a:spAutoFit/>
            </a:bodyPr>
            <a:lstStyle/>
            <a:p>
              <a:pPr marL="180975" indent="-180975" algn="l">
                <a:lnSpc>
                  <a:spcPts val="9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identify</a:t>
              </a:r>
            </a:p>
            <a:p>
              <a:pPr marL="180975" indent="-180975" algn="l">
                <a:lnSpc>
                  <a:spcPts val="9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entities</a:t>
              </a:r>
            </a:p>
          </p:txBody>
        </p:sp>
        <p:sp>
          <p:nvSpPr>
            <p:cNvPr id="26" name="Text Box 45"/>
            <p:cNvSpPr txBox="1">
              <a:spLocks noChangeArrowheads="1"/>
            </p:cNvSpPr>
            <p:nvPr/>
          </p:nvSpPr>
          <p:spPr bwMode="auto">
            <a:xfrm>
              <a:off x="4855" y="1844"/>
              <a:ext cx="474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>
              <a:spAutoFit/>
            </a:bodyPr>
            <a:lstStyle/>
            <a:p>
              <a:pPr marL="180975" indent="-180975" algn="l">
                <a:lnSpc>
                  <a:spcPts val="9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choose</a:t>
              </a:r>
              <a:endParaRPr lang="nl-NL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180975" indent="-180975" algn="l">
                <a:lnSpc>
                  <a:spcPts val="9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relations</a:t>
              </a:r>
            </a:p>
          </p:txBody>
        </p:sp>
        <p:sp>
          <p:nvSpPr>
            <p:cNvPr id="27" name="Text Box 46"/>
            <p:cNvSpPr txBox="1">
              <a:spLocks noChangeArrowheads="1"/>
            </p:cNvSpPr>
            <p:nvPr/>
          </p:nvSpPr>
          <p:spPr bwMode="auto">
            <a:xfrm>
              <a:off x="4195" y="2227"/>
              <a:ext cx="474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>
              <a:spAutoFit/>
            </a:bodyPr>
            <a:lstStyle/>
            <a:p>
              <a:pPr marL="180975" indent="-180975" algn="l">
                <a:lnSpc>
                  <a:spcPts val="8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obtain</a:t>
              </a:r>
              <a:endParaRPr lang="nl-NL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180975" indent="-180975" algn="l">
                <a:lnSpc>
                  <a:spcPts val="8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values</a:t>
              </a:r>
              <a:endParaRPr lang="nl-NL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" name="Text Box 47"/>
            <p:cNvSpPr txBox="1">
              <a:spLocks noChangeArrowheads="1"/>
            </p:cNvSpPr>
            <p:nvPr/>
          </p:nvSpPr>
          <p:spPr bwMode="auto">
            <a:xfrm>
              <a:off x="4855" y="2227"/>
              <a:ext cx="474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>
              <a:spAutoFit/>
            </a:bodyPr>
            <a:lstStyle/>
            <a:p>
              <a:pPr marL="180975" indent="-180975" algn="l">
                <a:lnSpc>
                  <a:spcPts val="8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formalize</a:t>
              </a:r>
            </a:p>
            <a:p>
              <a:pPr marL="180975" indent="-180975" algn="l">
                <a:lnSpc>
                  <a:spcPts val="8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relations</a:t>
              </a:r>
            </a:p>
          </p:txBody>
        </p:sp>
        <p:sp>
          <p:nvSpPr>
            <p:cNvPr id="29" name="Text Box 48"/>
            <p:cNvSpPr txBox="1">
              <a:spLocks noChangeArrowheads="1"/>
            </p:cNvSpPr>
            <p:nvPr/>
          </p:nvSpPr>
          <p:spPr bwMode="auto">
            <a:xfrm>
              <a:off x="4195" y="2554"/>
              <a:ext cx="474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>
              <a:spAutoFit/>
            </a:bodyPr>
            <a:lstStyle/>
            <a:p>
              <a:pPr marL="180975" indent="-180975" algn="l">
                <a:lnSpc>
                  <a:spcPts val="8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operate</a:t>
              </a:r>
            </a:p>
            <a:p>
              <a:pPr marL="180975" indent="-180975" algn="l">
                <a:lnSpc>
                  <a:spcPts val="8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model</a:t>
              </a:r>
            </a:p>
          </p:txBody>
        </p:sp>
        <p:sp>
          <p:nvSpPr>
            <p:cNvPr id="30" name="Text Box 49"/>
            <p:cNvSpPr txBox="1">
              <a:spLocks noChangeArrowheads="1"/>
            </p:cNvSpPr>
            <p:nvPr/>
          </p:nvSpPr>
          <p:spPr bwMode="auto">
            <a:xfrm>
              <a:off x="4855" y="2554"/>
              <a:ext cx="474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>
              <a:spAutoFit/>
            </a:bodyPr>
            <a:lstStyle/>
            <a:p>
              <a:pPr marL="180975" indent="-180975" algn="l">
                <a:lnSpc>
                  <a:spcPts val="8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obtain</a:t>
              </a:r>
            </a:p>
            <a:p>
              <a:pPr marL="180975" indent="-180975" algn="l">
                <a:lnSpc>
                  <a:spcPts val="8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result</a:t>
              </a:r>
            </a:p>
          </p:txBody>
        </p:sp>
        <p:sp>
          <p:nvSpPr>
            <p:cNvPr id="31" name="Text Box 50"/>
            <p:cNvSpPr txBox="1">
              <a:spLocks noChangeArrowheads="1"/>
            </p:cNvSpPr>
            <p:nvPr/>
          </p:nvSpPr>
          <p:spPr bwMode="auto">
            <a:xfrm>
              <a:off x="4195" y="2882"/>
              <a:ext cx="474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>
              <a:spAutoFit/>
            </a:bodyPr>
            <a:lstStyle/>
            <a:p>
              <a:pPr marL="180975" indent="-180975" algn="l">
                <a:lnSpc>
                  <a:spcPts val="8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present</a:t>
              </a:r>
            </a:p>
            <a:p>
              <a:pPr marL="180975" indent="-180975" algn="l">
                <a:lnSpc>
                  <a:spcPts val="8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result</a:t>
              </a:r>
            </a:p>
          </p:txBody>
        </p:sp>
        <p:sp>
          <p:nvSpPr>
            <p:cNvPr id="32" name="Text Box 51"/>
            <p:cNvSpPr txBox="1">
              <a:spLocks noChangeArrowheads="1"/>
            </p:cNvSpPr>
            <p:nvPr/>
          </p:nvSpPr>
          <p:spPr bwMode="auto">
            <a:xfrm>
              <a:off x="4855" y="2882"/>
              <a:ext cx="474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>
              <a:spAutoFit/>
            </a:bodyPr>
            <a:lstStyle/>
            <a:p>
              <a:pPr marL="180975" indent="-180975" algn="l">
                <a:lnSpc>
                  <a:spcPts val="8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interpret</a:t>
              </a:r>
              <a:endParaRPr lang="nl-NL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180975" indent="-180975" algn="l">
                <a:lnSpc>
                  <a:spcPts val="8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result</a:t>
              </a:r>
              <a:endParaRPr lang="nl-NL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34" name="Text Box 139"/>
          <p:cNvSpPr txBox="1">
            <a:spLocks noChangeArrowheads="1"/>
          </p:cNvSpPr>
          <p:nvPr/>
        </p:nvSpPr>
        <p:spPr bwMode="auto">
          <a:xfrm>
            <a:off x="2880320" y="1653779"/>
            <a:ext cx="471601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Reflection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iterate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pSp>
        <p:nvGrpSpPr>
          <p:cNvPr id="2" name="Groep 1"/>
          <p:cNvGrpSpPr/>
          <p:nvPr/>
        </p:nvGrpSpPr>
        <p:grpSpPr>
          <a:xfrm>
            <a:off x="5500083" y="2612232"/>
            <a:ext cx="2199325" cy="1918942"/>
            <a:chOff x="4932363" y="1563688"/>
            <a:chExt cx="4211637" cy="3074047"/>
          </a:xfrm>
        </p:grpSpPr>
        <p:grpSp>
          <p:nvGrpSpPr>
            <p:cNvPr id="35" name="Group 68"/>
            <p:cNvGrpSpPr>
              <a:grpSpLocks/>
            </p:cNvGrpSpPr>
            <p:nvPr/>
          </p:nvGrpSpPr>
          <p:grpSpPr bwMode="auto">
            <a:xfrm>
              <a:off x="4932363" y="1563688"/>
              <a:ext cx="4211637" cy="622449"/>
              <a:chOff x="3107" y="1642"/>
              <a:chExt cx="2653" cy="523"/>
            </a:xfrm>
          </p:grpSpPr>
          <p:sp>
            <p:nvSpPr>
              <p:cNvPr id="36" name="AutoShape 33"/>
              <p:cNvSpPr>
                <a:spLocks noChangeArrowheads="1"/>
              </p:cNvSpPr>
              <p:nvPr/>
            </p:nvSpPr>
            <p:spPr bwMode="auto">
              <a:xfrm>
                <a:off x="3107" y="1642"/>
                <a:ext cx="1088" cy="408"/>
              </a:xfrm>
              <a:prstGeom prst="rightArrow">
                <a:avLst>
                  <a:gd name="adj1" fmla="val 50000"/>
                  <a:gd name="adj2" fmla="val 66667"/>
                </a:avLst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FF9A0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prstTxWarp prst="textNoShape">
                  <a:avLst/>
                </a:prstTxWarp>
              </a:bodyPr>
              <a:lstStyle/>
              <a:p>
                <a:endParaRPr lang="nl-NL" sz="800"/>
              </a:p>
            </p:txBody>
          </p:sp>
          <p:sp>
            <p:nvSpPr>
              <p:cNvPr id="37" name="Text Box 36"/>
              <p:cNvSpPr txBox="1">
                <a:spLocks noChangeArrowheads="1"/>
              </p:cNvSpPr>
              <p:nvPr/>
            </p:nvSpPr>
            <p:spPr bwMode="auto">
              <a:xfrm>
                <a:off x="4195" y="1751"/>
                <a:ext cx="1565" cy="414"/>
              </a:xfrm>
              <a:prstGeom prst="rect">
                <a:avLst/>
              </a:prstGeom>
              <a:solidFill>
                <a:srgbClr val="FFCC99">
                  <a:alpha val="81960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  <a:spAutoFit/>
              </a:bodyPr>
              <a:lstStyle/>
              <a:p>
                <a:pPr marL="180975" indent="-180975">
                  <a:spcBef>
                    <a:spcPct val="50000"/>
                  </a:spcBef>
                </a:pPr>
                <a:r>
                  <a:rPr lang="nl-NL" sz="800"/>
                  <a:t>Right problem?</a:t>
                </a:r>
              </a:p>
              <a:p>
                <a:pPr marL="180975" indent="-180975">
                  <a:spcBef>
                    <a:spcPct val="50000"/>
                  </a:spcBef>
                </a:pPr>
                <a:r>
                  <a:rPr lang="nl-NL" sz="800"/>
                  <a:t>(problem validation)</a:t>
                </a:r>
              </a:p>
            </p:txBody>
          </p:sp>
        </p:grpSp>
        <p:grpSp>
          <p:nvGrpSpPr>
            <p:cNvPr id="38" name="Group 62"/>
            <p:cNvGrpSpPr>
              <a:grpSpLocks/>
            </p:cNvGrpSpPr>
            <p:nvPr/>
          </p:nvGrpSpPr>
          <p:grpSpPr bwMode="auto">
            <a:xfrm>
              <a:off x="4932363" y="2284412"/>
              <a:ext cx="4211637" cy="492468"/>
              <a:chOff x="3107" y="1752"/>
              <a:chExt cx="2653" cy="414"/>
            </a:xfrm>
          </p:grpSpPr>
          <p:sp>
            <p:nvSpPr>
              <p:cNvPr id="39" name="AutoShape 33"/>
              <p:cNvSpPr>
                <a:spLocks noChangeArrowheads="1"/>
              </p:cNvSpPr>
              <p:nvPr/>
            </p:nvSpPr>
            <p:spPr bwMode="auto">
              <a:xfrm>
                <a:off x="3107" y="1752"/>
                <a:ext cx="1088" cy="408"/>
              </a:xfrm>
              <a:prstGeom prst="rightArrow">
                <a:avLst>
                  <a:gd name="adj1" fmla="val 50000"/>
                  <a:gd name="adj2" fmla="val 66667"/>
                </a:avLst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FF9A0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prstTxWarp prst="textNoShape">
                  <a:avLst/>
                </a:prstTxWarp>
              </a:bodyPr>
              <a:lstStyle/>
              <a:p>
                <a:endParaRPr lang="nl-NL" sz="800"/>
              </a:p>
            </p:txBody>
          </p:sp>
          <p:sp>
            <p:nvSpPr>
              <p:cNvPr id="40" name="Text Box 36"/>
              <p:cNvSpPr txBox="1">
                <a:spLocks noChangeArrowheads="1"/>
              </p:cNvSpPr>
              <p:nvPr/>
            </p:nvSpPr>
            <p:spPr bwMode="auto">
              <a:xfrm>
                <a:off x="4195" y="1752"/>
                <a:ext cx="1565" cy="414"/>
              </a:xfrm>
              <a:prstGeom prst="rect">
                <a:avLst/>
              </a:prstGeom>
              <a:solidFill>
                <a:srgbClr val="FFCC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  <a:spAutoFit/>
              </a:bodyPr>
              <a:lstStyle/>
              <a:p>
                <a:pPr marL="180975" indent="-180975">
                  <a:spcBef>
                    <a:spcPct val="50000"/>
                  </a:spcBef>
                </a:pPr>
                <a:r>
                  <a:rPr lang="nl-NL" sz="800"/>
                  <a:t>Right concepts?</a:t>
                </a:r>
              </a:p>
              <a:p>
                <a:pPr marL="180975" indent="-180975">
                  <a:spcBef>
                    <a:spcPct val="50000"/>
                  </a:spcBef>
                </a:pPr>
                <a:r>
                  <a:rPr lang="nl-NL" sz="800"/>
                  <a:t>(concepts validation)</a:t>
                </a:r>
              </a:p>
            </p:txBody>
          </p:sp>
        </p:grpSp>
        <p:grpSp>
          <p:nvGrpSpPr>
            <p:cNvPr id="41" name="Group 37"/>
            <p:cNvGrpSpPr>
              <a:grpSpLocks/>
            </p:cNvGrpSpPr>
            <p:nvPr/>
          </p:nvGrpSpPr>
          <p:grpSpPr bwMode="auto">
            <a:xfrm>
              <a:off x="4932363" y="2859087"/>
              <a:ext cx="4211637" cy="556970"/>
              <a:chOff x="3107" y="2341"/>
              <a:chExt cx="2653" cy="468"/>
            </a:xfrm>
          </p:grpSpPr>
          <p:sp>
            <p:nvSpPr>
              <p:cNvPr id="42" name="AutoShape 33"/>
              <p:cNvSpPr>
                <a:spLocks noChangeArrowheads="1"/>
              </p:cNvSpPr>
              <p:nvPr/>
            </p:nvSpPr>
            <p:spPr bwMode="auto">
              <a:xfrm>
                <a:off x="3107" y="2401"/>
                <a:ext cx="1088" cy="408"/>
              </a:xfrm>
              <a:prstGeom prst="rightArrow">
                <a:avLst>
                  <a:gd name="adj1" fmla="val 50000"/>
                  <a:gd name="adj2" fmla="val 66667"/>
                </a:avLst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FF9A0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prstTxWarp prst="textNoShape">
                  <a:avLst/>
                </a:prstTxWarp>
              </a:bodyPr>
              <a:lstStyle/>
              <a:p>
                <a:endParaRPr lang="nl-NL" sz="800"/>
              </a:p>
            </p:txBody>
          </p:sp>
          <p:sp>
            <p:nvSpPr>
              <p:cNvPr id="43" name="Text Box 36"/>
              <p:cNvSpPr txBox="1">
                <a:spLocks noChangeArrowheads="1"/>
              </p:cNvSpPr>
              <p:nvPr/>
            </p:nvSpPr>
            <p:spPr bwMode="auto">
              <a:xfrm>
                <a:off x="4195" y="2341"/>
                <a:ext cx="1565" cy="414"/>
              </a:xfrm>
              <a:prstGeom prst="rect">
                <a:avLst/>
              </a:prstGeom>
              <a:solidFill>
                <a:srgbClr val="FF9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  <a:spAutoFit/>
              </a:bodyPr>
              <a:lstStyle/>
              <a:p>
                <a:pPr marL="180975" indent="-180975">
                  <a:spcBef>
                    <a:spcPct val="50000"/>
                  </a:spcBef>
                </a:pPr>
                <a:r>
                  <a:rPr lang="nl-NL" sz="800"/>
                  <a:t>Right model?</a:t>
                </a:r>
              </a:p>
              <a:p>
                <a:pPr marL="180975" indent="-180975">
                  <a:spcBef>
                    <a:spcPct val="50000"/>
                  </a:spcBef>
                </a:pPr>
                <a:r>
                  <a:rPr lang="nl-NL" sz="800"/>
                  <a:t>(model verification)</a:t>
                </a:r>
              </a:p>
            </p:txBody>
          </p:sp>
        </p:grpSp>
        <p:grpSp>
          <p:nvGrpSpPr>
            <p:cNvPr id="44" name="Group 39"/>
            <p:cNvGrpSpPr>
              <a:grpSpLocks/>
            </p:cNvGrpSpPr>
            <p:nvPr/>
          </p:nvGrpSpPr>
          <p:grpSpPr bwMode="auto">
            <a:xfrm>
              <a:off x="4932363" y="3435344"/>
              <a:ext cx="4211637" cy="601301"/>
              <a:chOff x="3107" y="2886"/>
              <a:chExt cx="2653" cy="504"/>
            </a:xfrm>
          </p:grpSpPr>
          <p:sp>
            <p:nvSpPr>
              <p:cNvPr id="45" name="AutoShape 34"/>
              <p:cNvSpPr>
                <a:spLocks noChangeArrowheads="1"/>
              </p:cNvSpPr>
              <p:nvPr/>
            </p:nvSpPr>
            <p:spPr bwMode="auto">
              <a:xfrm>
                <a:off x="3107" y="2982"/>
                <a:ext cx="1088" cy="408"/>
              </a:xfrm>
              <a:prstGeom prst="rightArrow">
                <a:avLst>
                  <a:gd name="adj1" fmla="val 50000"/>
                  <a:gd name="adj2" fmla="val 66667"/>
                </a:avLst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FF9A0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prstTxWarp prst="textNoShape">
                  <a:avLst/>
                </a:prstTxWarp>
              </a:bodyPr>
              <a:lstStyle/>
              <a:p>
                <a:endParaRPr lang="nl-NL" sz="800"/>
              </a:p>
            </p:txBody>
          </p:sp>
          <p:sp>
            <p:nvSpPr>
              <p:cNvPr id="46" name="Text Box 38"/>
              <p:cNvSpPr txBox="1">
                <a:spLocks noChangeArrowheads="1"/>
              </p:cNvSpPr>
              <p:nvPr/>
            </p:nvSpPr>
            <p:spPr bwMode="auto">
              <a:xfrm>
                <a:off x="4195" y="2886"/>
                <a:ext cx="1565" cy="413"/>
              </a:xfrm>
              <a:prstGeom prst="rect">
                <a:avLst/>
              </a:prstGeom>
              <a:solidFill>
                <a:srgbClr val="FF66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  <a:spAutoFit/>
              </a:bodyPr>
              <a:lstStyle/>
              <a:p>
                <a:pPr marL="180975" indent="-180975">
                  <a:spcBef>
                    <a:spcPct val="50000"/>
                  </a:spcBef>
                </a:pPr>
                <a:r>
                  <a:rPr lang="nl-NL" sz="800"/>
                  <a:t>Right outcome?</a:t>
                </a:r>
              </a:p>
              <a:p>
                <a:pPr marL="180975" indent="-180975">
                  <a:spcBef>
                    <a:spcPct val="50000"/>
                  </a:spcBef>
                </a:pPr>
                <a:r>
                  <a:rPr lang="nl-NL" sz="800"/>
                  <a:t>(outcome verification)</a:t>
                </a:r>
              </a:p>
            </p:txBody>
          </p:sp>
        </p:grpSp>
        <p:sp>
          <p:nvSpPr>
            <p:cNvPr id="47" name="AutoShape 35"/>
            <p:cNvSpPr>
              <a:spLocks noChangeArrowheads="1"/>
            </p:cNvSpPr>
            <p:nvPr/>
          </p:nvSpPr>
          <p:spPr bwMode="auto">
            <a:xfrm>
              <a:off x="4932363" y="4151960"/>
              <a:ext cx="1727200" cy="485775"/>
            </a:xfrm>
            <a:prstGeom prst="rightArrow">
              <a:avLst>
                <a:gd name="adj1" fmla="val 50000"/>
                <a:gd name="adj2" fmla="val 66667"/>
              </a:avLst>
            </a:prstGeom>
            <a:gradFill rotWithShape="1">
              <a:gsLst>
                <a:gs pos="0">
                  <a:schemeClr val="folHlink"/>
                </a:gs>
                <a:gs pos="100000">
                  <a:srgbClr val="FF9A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endParaRPr lang="nl-NL" sz="800"/>
            </a:p>
          </p:txBody>
        </p:sp>
        <p:sp>
          <p:nvSpPr>
            <p:cNvPr id="48" name="Text Box 40"/>
            <p:cNvSpPr txBox="1">
              <a:spLocks noChangeArrowheads="1"/>
            </p:cNvSpPr>
            <p:nvPr/>
          </p:nvSpPr>
          <p:spPr bwMode="auto">
            <a:xfrm>
              <a:off x="6657977" y="3957638"/>
              <a:ext cx="2484438" cy="493043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marL="180975" indent="-180975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+mn-ea"/>
                  <a:cs typeface="+mn-cs"/>
                </a:rPr>
                <a:t>Right </a:t>
              </a:r>
              <a:r>
                <a:rPr lang="nl-NL" sz="8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+mn-ea"/>
                  <a:cs typeface="+mn-cs"/>
                </a:rPr>
                <a:t>answer</a:t>
              </a:r>
              <a:r>
                <a:rPr lang="nl-NL" sz="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+mn-ea"/>
                  <a:cs typeface="+mn-cs"/>
                </a:rPr>
                <a:t>?</a:t>
              </a:r>
            </a:p>
            <a:p>
              <a:pPr marL="180975" indent="-180975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+mn-ea"/>
                  <a:cs typeface="+mn-cs"/>
                </a:rPr>
                <a:t>(</a:t>
              </a:r>
              <a:r>
                <a:rPr lang="nl-NL" sz="8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+mn-ea"/>
                  <a:cs typeface="+mn-cs"/>
                </a:rPr>
                <a:t>answer</a:t>
              </a:r>
              <a:r>
                <a:rPr lang="nl-NL" sz="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+mn-ea"/>
                  <a:cs typeface="+mn-cs"/>
                </a:rPr>
                <a:t> </a:t>
              </a:r>
              <a:r>
                <a:rPr lang="nl-NL" sz="8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+mn-ea"/>
                  <a:cs typeface="+mn-cs"/>
                </a:rPr>
                <a:t>verification</a:t>
              </a:r>
              <a:r>
                <a:rPr lang="nl-NL" sz="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+mn-ea"/>
                  <a:cs typeface="+mn-cs"/>
                </a:rPr>
                <a:t>)</a:t>
              </a:r>
            </a:p>
          </p:txBody>
        </p:sp>
      </p:grpSp>
      <p:sp>
        <p:nvSpPr>
          <p:cNvPr id="54" name="Oval 144"/>
          <p:cNvSpPr>
            <a:spLocks noChangeArrowheads="1"/>
          </p:cNvSpPr>
          <p:nvPr/>
        </p:nvSpPr>
        <p:spPr bwMode="auto">
          <a:xfrm>
            <a:off x="6239522" y="2550320"/>
            <a:ext cx="1562954" cy="2016394"/>
          </a:xfrm>
          <a:prstGeom prst="ellipse">
            <a:avLst/>
          </a:prstGeom>
          <a:noFill/>
          <a:ln w="508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endParaRPr lang="en-US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46909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ep 9"/>
          <p:cNvGrpSpPr/>
          <p:nvPr/>
        </p:nvGrpSpPr>
        <p:grpSpPr>
          <a:xfrm>
            <a:off x="6624000" y="4217868"/>
            <a:ext cx="1516652" cy="697693"/>
            <a:chOff x="6615066" y="4217868"/>
            <a:chExt cx="1516652" cy="697693"/>
          </a:xfrm>
        </p:grpSpPr>
        <p:pic>
          <p:nvPicPr>
            <p:cNvPr id="13" name="Afbeelding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4" name="Rechte verbindingslijn 11"/>
            <p:cNvCxnSpPr/>
            <p:nvPr/>
          </p:nvCxnSpPr>
          <p:spPr>
            <a:xfrm flipH="1">
              <a:off x="7690474" y="4217868"/>
              <a:ext cx="206137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ep 9"/>
          <p:cNvGrpSpPr/>
          <p:nvPr/>
        </p:nvGrpSpPr>
        <p:grpSpPr>
          <a:xfrm>
            <a:off x="6624000" y="4217868"/>
            <a:ext cx="1516652" cy="697693"/>
            <a:chOff x="6615066" y="4217868"/>
            <a:chExt cx="1516652" cy="697693"/>
          </a:xfrm>
        </p:grpSpPr>
        <p:pic>
          <p:nvPicPr>
            <p:cNvPr id="8" name="Afbeelding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9" name="Rechte verbindingslijn 11"/>
            <p:cNvCxnSpPr/>
            <p:nvPr/>
          </p:nvCxnSpPr>
          <p:spPr>
            <a:xfrm flipH="1">
              <a:off x="7690474" y="4217868"/>
              <a:ext cx="206137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6" name="Picture 2" descr="http://cdn.morguefile.com/imageData/public/files/h/hotblack/preview/fldr_2008_11_02/file0001093431883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sharpenSoften amount="-11000"/>
                    </a14:imgEffect>
                    <a14:imgEffect>
                      <a14:brightnessContrast bright="-1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t="6879" b="5296"/>
          <a:stretch/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94400" y="915566"/>
            <a:ext cx="8770088" cy="3447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l" eaLnBrk="1" hangingPunct="1">
              <a:buFontTx/>
              <a:buNone/>
            </a:pP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derived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the model</a:t>
            </a:r>
          </a:p>
          <a:p>
            <a:pPr algn="l" eaLnBrk="1" hangingPunct="1">
              <a:buFontTx/>
              <a:buNone/>
            </a:pP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	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...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assuming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diffuse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reflection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l" eaLnBrk="1" hangingPunct="1">
              <a:buFontTx/>
              <a:buNone/>
            </a:pP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tested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the model</a:t>
            </a:r>
          </a:p>
          <a:p>
            <a:pPr algn="l" eaLnBrk="1" hangingPunct="1">
              <a:buFontTx/>
              <a:buNone/>
            </a:pP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	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...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assess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plausibility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l" eaLnBrk="1" hangingPunct="1">
              <a:buFontTx/>
              <a:buNone/>
            </a:pP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optimized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the model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for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h,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dL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p</a:t>
            </a:r>
          </a:p>
          <a:p>
            <a:pPr algn="l" eaLnBrk="1" hangingPunct="1">
              <a:buFontTx/>
              <a:buNone/>
            </a:pP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	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...found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extrema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on the borders of cat.-I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intervals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l" eaLnBrk="1" hangingPunct="1">
              <a:buFontTx/>
              <a:buNone/>
            </a:pP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l" eaLnBrk="1" hangingPunct="1">
              <a:buFontTx/>
              <a:buNone/>
            </a:pP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...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which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should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trigger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our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alertness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!</a:t>
            </a: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194400" y="195486"/>
            <a:ext cx="8482056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l" eaLnBrk="1" hangingPunct="1">
              <a:buFontTx/>
              <a:buNone/>
            </a:pP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Street </a:t>
            </a: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illumination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model: the </a:t>
            </a: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final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thoughts</a:t>
            </a:r>
            <a:endParaRPr lang="nl-NL" sz="3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Rechthoek 1"/>
          <p:cNvSpPr/>
          <p:nvPr/>
        </p:nvSpPr>
        <p:spPr>
          <a:xfrm rot="5400000">
            <a:off x="6559460" y="2398970"/>
            <a:ext cx="502666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http://cdn.morguefile.com/imageData/public/files/h/hotblack/preview/fldr_2008_11_02/file0001093431883.jpg</a:t>
            </a:r>
          </a:p>
        </p:txBody>
      </p:sp>
    </p:spTree>
    <p:extLst>
      <p:ext uri="{BB962C8B-B14F-4D97-AF65-F5344CB8AC3E}">
        <p14:creationId xmlns:p14="http://schemas.microsoft.com/office/powerpoint/2010/main" xmlns="" val="8137892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bldLvl="5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ep 9"/>
          <p:cNvGrpSpPr/>
          <p:nvPr/>
        </p:nvGrpSpPr>
        <p:grpSpPr>
          <a:xfrm>
            <a:off x="6624000" y="4217868"/>
            <a:ext cx="1516652" cy="697693"/>
            <a:chOff x="6615066" y="4217868"/>
            <a:chExt cx="1516652" cy="697693"/>
          </a:xfrm>
        </p:grpSpPr>
        <p:pic>
          <p:nvPicPr>
            <p:cNvPr id="13" name="Afbeelding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4" name="Rechte verbindingslijn 11"/>
            <p:cNvCxnSpPr/>
            <p:nvPr/>
          </p:nvCxnSpPr>
          <p:spPr>
            <a:xfrm flipH="1">
              <a:off x="7690474" y="4217868"/>
              <a:ext cx="206137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ep 9"/>
          <p:cNvGrpSpPr/>
          <p:nvPr/>
        </p:nvGrpSpPr>
        <p:grpSpPr>
          <a:xfrm>
            <a:off x="6624000" y="4217868"/>
            <a:ext cx="1516652" cy="697693"/>
            <a:chOff x="6615066" y="4217868"/>
            <a:chExt cx="1516652" cy="697693"/>
          </a:xfrm>
        </p:grpSpPr>
        <p:pic>
          <p:nvPicPr>
            <p:cNvPr id="8" name="Afbeelding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9" name="Rechte verbindingslijn 11"/>
            <p:cNvCxnSpPr/>
            <p:nvPr/>
          </p:nvCxnSpPr>
          <p:spPr>
            <a:xfrm flipH="1">
              <a:off x="7690474" y="4217868"/>
              <a:ext cx="206137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050" name="Picture 2" descr="http://cdn.morguefile.com/imageData/public/files/m/mariocom20/preview/fldr_2008_11_28/file00029990230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5320" y="0"/>
            <a:ext cx="9143535" cy="5164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94400" y="915566"/>
            <a:ext cx="8770088" cy="3877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l" eaLnBrk="1" hangingPunct="1">
              <a:buFontTx/>
              <a:buNone/>
            </a:pP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Stop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calculating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l" eaLnBrk="1" hangingPunct="1">
              <a:buFontTx/>
              <a:buNone/>
            </a:pP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Start thinking</a:t>
            </a:r>
          </a:p>
          <a:p>
            <a:pPr algn="l" eaLnBrk="1" hangingPunct="1">
              <a:buFontTx/>
              <a:buNone/>
            </a:pP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l" eaLnBrk="1" hangingPunct="1">
              <a:buFontTx/>
              <a:buNone/>
            </a:pP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l" eaLnBrk="1" hangingPunct="1">
              <a:buFontTx/>
              <a:buNone/>
            </a:pP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l" eaLnBrk="1" hangingPunct="1">
              <a:buFontTx/>
              <a:buNone/>
            </a:pP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l" eaLnBrk="1" hangingPunct="1">
              <a:buFontTx/>
              <a:buNone/>
            </a:pP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l" eaLnBrk="1" hangingPunct="1">
              <a:buFontTx/>
              <a:buNone/>
            </a:pP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l" eaLnBrk="1" hangingPunct="1">
              <a:buFontTx/>
              <a:buNone/>
            </a:pP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The model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tries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talk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...</a:t>
            </a: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194400" y="195486"/>
            <a:ext cx="8482056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l" eaLnBrk="1" hangingPunct="1">
              <a:buFontTx/>
              <a:buNone/>
            </a:pP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Street </a:t>
            </a: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illumination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model: the </a:t>
            </a: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final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thoughts</a:t>
            </a:r>
            <a:endParaRPr lang="nl-NL" sz="3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Rechthoek 2"/>
          <p:cNvSpPr/>
          <p:nvPr/>
        </p:nvSpPr>
        <p:spPr>
          <a:xfrm rot="5400000">
            <a:off x="6021578" y="3157232"/>
            <a:ext cx="610242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http://cdn.morguefile.com/imageData/public/files/m/mariocom20/preview/fldr_2008_11_28/file000299902305.jpg</a:t>
            </a:r>
          </a:p>
        </p:txBody>
      </p:sp>
    </p:spTree>
    <p:extLst>
      <p:ext uri="{BB962C8B-B14F-4D97-AF65-F5344CB8AC3E}">
        <p14:creationId xmlns:p14="http://schemas.microsoft.com/office/powerpoint/2010/main" xmlns="" val="36328138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5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194400" y="195486"/>
            <a:ext cx="8482056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l" eaLnBrk="1" hangingPunct="1">
              <a:buFontTx/>
              <a:buNone/>
            </a:pP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Street </a:t>
            </a: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illumination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model: the </a:t>
            </a: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final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thoughts</a:t>
            </a:r>
            <a:endParaRPr lang="nl-NL" sz="3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Rechthoek 2"/>
          <p:cNvSpPr/>
          <p:nvPr/>
        </p:nvSpPr>
        <p:spPr>
          <a:xfrm rot="5400000">
            <a:off x="6021578" y="3157232"/>
            <a:ext cx="610242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http://cdn.morguefile.com/imageData/public/files/m/mariocom20/preview/fldr_2008_11_28/file000299902305.jpg</a:t>
            </a:r>
          </a:p>
        </p:txBody>
      </p:sp>
      <p:cxnSp>
        <p:nvCxnSpPr>
          <p:cNvPr id="4" name="Rechte verbindingslijn 3"/>
          <p:cNvCxnSpPr/>
          <p:nvPr/>
        </p:nvCxnSpPr>
        <p:spPr>
          <a:xfrm>
            <a:off x="1257043" y="1369318"/>
            <a:ext cx="0" cy="105841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/>
          <p:nvPr/>
        </p:nvCxnSpPr>
        <p:spPr>
          <a:xfrm>
            <a:off x="2668358" y="1369318"/>
            <a:ext cx="0" cy="105841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/>
          <p:cNvCxnSpPr/>
          <p:nvPr/>
        </p:nvCxnSpPr>
        <p:spPr>
          <a:xfrm>
            <a:off x="4079673" y="1369318"/>
            <a:ext cx="0" cy="105841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18"/>
          <p:cNvCxnSpPr/>
          <p:nvPr/>
        </p:nvCxnSpPr>
        <p:spPr>
          <a:xfrm>
            <a:off x="5490987" y="1369318"/>
            <a:ext cx="0" cy="105841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63" name="Groep 2062"/>
          <p:cNvGrpSpPr/>
          <p:nvPr/>
        </p:nvGrpSpPr>
        <p:grpSpPr>
          <a:xfrm>
            <a:off x="1206738" y="3264954"/>
            <a:ext cx="4284248" cy="529208"/>
            <a:chOff x="2339752" y="2735746"/>
            <a:chExt cx="4284248" cy="1058416"/>
          </a:xfrm>
        </p:grpSpPr>
        <p:cxnSp>
          <p:nvCxnSpPr>
            <p:cNvPr id="15" name="Rechte verbindingslijn 14"/>
            <p:cNvCxnSpPr/>
            <p:nvPr/>
          </p:nvCxnSpPr>
          <p:spPr>
            <a:xfrm>
              <a:off x="3053793" y="2735746"/>
              <a:ext cx="0" cy="105841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echte verbindingslijn 15"/>
            <p:cNvCxnSpPr/>
            <p:nvPr/>
          </p:nvCxnSpPr>
          <p:spPr>
            <a:xfrm>
              <a:off x="2339752" y="2735746"/>
              <a:ext cx="0" cy="105841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echte verbindingslijn 19"/>
            <p:cNvCxnSpPr/>
            <p:nvPr/>
          </p:nvCxnSpPr>
          <p:spPr>
            <a:xfrm>
              <a:off x="3767834" y="2735746"/>
              <a:ext cx="0" cy="105841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echte verbindingslijn 20"/>
            <p:cNvCxnSpPr/>
            <p:nvPr/>
          </p:nvCxnSpPr>
          <p:spPr>
            <a:xfrm>
              <a:off x="4481875" y="2735746"/>
              <a:ext cx="0" cy="105841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Rechte verbindingslijn 21"/>
            <p:cNvCxnSpPr/>
            <p:nvPr/>
          </p:nvCxnSpPr>
          <p:spPr>
            <a:xfrm>
              <a:off x="5195916" y="2735746"/>
              <a:ext cx="0" cy="105841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Rechte verbindingslijn 22"/>
            <p:cNvCxnSpPr/>
            <p:nvPr/>
          </p:nvCxnSpPr>
          <p:spPr>
            <a:xfrm>
              <a:off x="5909957" y="2735746"/>
              <a:ext cx="0" cy="105841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Rechte verbindingslijn 23"/>
            <p:cNvCxnSpPr/>
            <p:nvPr/>
          </p:nvCxnSpPr>
          <p:spPr>
            <a:xfrm>
              <a:off x="6624000" y="2735746"/>
              <a:ext cx="0" cy="105841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ep 9"/>
          <p:cNvGrpSpPr/>
          <p:nvPr/>
        </p:nvGrpSpPr>
        <p:grpSpPr>
          <a:xfrm>
            <a:off x="6588224" y="4217868"/>
            <a:ext cx="1516652" cy="697693"/>
            <a:chOff x="6615066" y="4217868"/>
            <a:chExt cx="1516652" cy="697693"/>
          </a:xfrm>
        </p:grpSpPr>
        <p:pic>
          <p:nvPicPr>
            <p:cNvPr id="41" name="Afbeelding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42" name="Rechte verbindingslijn 11"/>
            <p:cNvCxnSpPr/>
            <p:nvPr/>
          </p:nvCxnSpPr>
          <p:spPr>
            <a:xfrm flipH="1">
              <a:off x="7690474" y="4217868"/>
              <a:ext cx="206137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62" name="Groep 2061"/>
          <p:cNvGrpSpPr/>
          <p:nvPr/>
        </p:nvGrpSpPr>
        <p:grpSpPr>
          <a:xfrm>
            <a:off x="1206739" y="4773084"/>
            <a:ext cx="4348464" cy="174930"/>
            <a:chOff x="2339752" y="4443958"/>
            <a:chExt cx="4348464" cy="699720"/>
          </a:xfrm>
        </p:grpSpPr>
        <p:cxnSp>
          <p:nvCxnSpPr>
            <p:cNvPr id="25" name="Rechte verbindingslijn 24"/>
            <p:cNvCxnSpPr/>
            <p:nvPr/>
          </p:nvCxnSpPr>
          <p:spPr>
            <a:xfrm>
              <a:off x="2702124" y="4443958"/>
              <a:ext cx="0" cy="69972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Rechte verbindingslijn 25"/>
            <p:cNvCxnSpPr/>
            <p:nvPr/>
          </p:nvCxnSpPr>
          <p:spPr>
            <a:xfrm>
              <a:off x="2339752" y="4443958"/>
              <a:ext cx="0" cy="69972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Rechte verbindingslijn 26"/>
            <p:cNvCxnSpPr/>
            <p:nvPr/>
          </p:nvCxnSpPr>
          <p:spPr>
            <a:xfrm>
              <a:off x="3064496" y="4443958"/>
              <a:ext cx="0" cy="69972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Rechte verbindingslijn 27"/>
            <p:cNvCxnSpPr/>
            <p:nvPr/>
          </p:nvCxnSpPr>
          <p:spPr>
            <a:xfrm>
              <a:off x="3426868" y="4443958"/>
              <a:ext cx="0" cy="69972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Rechte verbindingslijn 28"/>
            <p:cNvCxnSpPr/>
            <p:nvPr/>
          </p:nvCxnSpPr>
          <p:spPr>
            <a:xfrm>
              <a:off x="3789240" y="4443958"/>
              <a:ext cx="0" cy="69972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Rechte verbindingslijn 29"/>
            <p:cNvCxnSpPr/>
            <p:nvPr/>
          </p:nvCxnSpPr>
          <p:spPr>
            <a:xfrm>
              <a:off x="4151612" y="4443958"/>
              <a:ext cx="0" cy="69972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Rechte verbindingslijn 30"/>
            <p:cNvCxnSpPr/>
            <p:nvPr/>
          </p:nvCxnSpPr>
          <p:spPr>
            <a:xfrm>
              <a:off x="4513984" y="4443958"/>
              <a:ext cx="0" cy="69972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Rechte verbindingslijn 31"/>
            <p:cNvCxnSpPr/>
            <p:nvPr/>
          </p:nvCxnSpPr>
          <p:spPr>
            <a:xfrm>
              <a:off x="5238728" y="4443958"/>
              <a:ext cx="0" cy="69972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Rechte verbindingslijn 32"/>
            <p:cNvCxnSpPr/>
            <p:nvPr/>
          </p:nvCxnSpPr>
          <p:spPr>
            <a:xfrm>
              <a:off x="4876356" y="4443958"/>
              <a:ext cx="0" cy="69972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Rechte verbindingslijn 33"/>
            <p:cNvCxnSpPr/>
            <p:nvPr/>
          </p:nvCxnSpPr>
          <p:spPr>
            <a:xfrm>
              <a:off x="5601100" y="4443958"/>
              <a:ext cx="0" cy="69972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Rechte verbindingslijn 34"/>
            <p:cNvCxnSpPr/>
            <p:nvPr/>
          </p:nvCxnSpPr>
          <p:spPr>
            <a:xfrm>
              <a:off x="5963472" y="4443958"/>
              <a:ext cx="0" cy="69972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Rechte verbindingslijn 35"/>
            <p:cNvCxnSpPr/>
            <p:nvPr/>
          </p:nvCxnSpPr>
          <p:spPr>
            <a:xfrm>
              <a:off x="6325844" y="4443958"/>
              <a:ext cx="0" cy="69972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Rechte verbindingslijn 36"/>
            <p:cNvCxnSpPr/>
            <p:nvPr/>
          </p:nvCxnSpPr>
          <p:spPr>
            <a:xfrm>
              <a:off x="6688216" y="4443958"/>
              <a:ext cx="0" cy="69972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65" name="Vrije vorm 2064"/>
          <p:cNvSpPr/>
          <p:nvPr/>
        </p:nvSpPr>
        <p:spPr>
          <a:xfrm>
            <a:off x="642624" y="723000"/>
            <a:ext cx="5433237" cy="1509843"/>
          </a:xfrm>
          <a:custGeom>
            <a:avLst/>
            <a:gdLst>
              <a:gd name="connsiteX0" fmla="*/ 0 w 5433237"/>
              <a:gd name="connsiteY0" fmla="*/ 1212126 h 1509843"/>
              <a:gd name="connsiteX1" fmla="*/ 616689 w 5433237"/>
              <a:gd name="connsiteY1" fmla="*/ 74442 h 1509843"/>
              <a:gd name="connsiteX2" fmla="*/ 1244010 w 5433237"/>
              <a:gd name="connsiteY2" fmla="*/ 1509837 h 1509843"/>
              <a:gd name="connsiteX3" fmla="*/ 1967023 w 5433237"/>
              <a:gd name="connsiteY3" fmla="*/ 53177 h 1509843"/>
              <a:gd name="connsiteX4" fmla="*/ 2690037 w 5433237"/>
              <a:gd name="connsiteY4" fmla="*/ 1477940 h 1509843"/>
              <a:gd name="connsiteX5" fmla="*/ 3381154 w 5433237"/>
              <a:gd name="connsiteY5" fmla="*/ 14 h 1509843"/>
              <a:gd name="connsiteX6" fmla="*/ 4114800 w 5433237"/>
              <a:gd name="connsiteY6" fmla="*/ 1446042 h 1509843"/>
              <a:gd name="connsiteX7" fmla="*/ 4763386 w 5433237"/>
              <a:gd name="connsiteY7" fmla="*/ 10647 h 1509843"/>
              <a:gd name="connsiteX8" fmla="*/ 5433237 w 5433237"/>
              <a:gd name="connsiteY8" fmla="*/ 1095167 h 1509843"/>
              <a:gd name="connsiteX9" fmla="*/ 5433237 w 5433237"/>
              <a:gd name="connsiteY9" fmla="*/ 1095167 h 1509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433237" h="1509843">
                <a:moveTo>
                  <a:pt x="0" y="1212126"/>
                </a:moveTo>
                <a:cubicBezTo>
                  <a:pt x="204677" y="618475"/>
                  <a:pt x="409354" y="24824"/>
                  <a:pt x="616689" y="74442"/>
                </a:cubicBezTo>
                <a:cubicBezTo>
                  <a:pt x="824024" y="124060"/>
                  <a:pt x="1018954" y="1513381"/>
                  <a:pt x="1244010" y="1509837"/>
                </a:cubicBezTo>
                <a:cubicBezTo>
                  <a:pt x="1469066" y="1506293"/>
                  <a:pt x="1726019" y="58493"/>
                  <a:pt x="1967023" y="53177"/>
                </a:cubicBezTo>
                <a:cubicBezTo>
                  <a:pt x="2208028" y="47861"/>
                  <a:pt x="2454349" y="1486800"/>
                  <a:pt x="2690037" y="1477940"/>
                </a:cubicBezTo>
                <a:cubicBezTo>
                  <a:pt x="2925725" y="1469080"/>
                  <a:pt x="3143694" y="5330"/>
                  <a:pt x="3381154" y="14"/>
                </a:cubicBezTo>
                <a:cubicBezTo>
                  <a:pt x="3618614" y="-5302"/>
                  <a:pt x="3884428" y="1444270"/>
                  <a:pt x="4114800" y="1446042"/>
                </a:cubicBezTo>
                <a:cubicBezTo>
                  <a:pt x="4345172" y="1447814"/>
                  <a:pt x="4543647" y="69126"/>
                  <a:pt x="4763386" y="10647"/>
                </a:cubicBezTo>
                <a:cubicBezTo>
                  <a:pt x="4983125" y="-47832"/>
                  <a:pt x="5433237" y="1095167"/>
                  <a:pt x="5433237" y="1095167"/>
                </a:cubicBezTo>
                <a:lnTo>
                  <a:pt x="5433237" y="1095167"/>
                </a:lnTo>
              </a:path>
            </a:pathLst>
          </a:custGeom>
          <a:noFill/>
          <a:ln w="444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6" name="Vrije vorm 2065"/>
          <p:cNvSpPr/>
          <p:nvPr/>
        </p:nvSpPr>
        <p:spPr>
          <a:xfrm>
            <a:off x="706420" y="2891406"/>
            <a:ext cx="5156790" cy="734325"/>
          </a:xfrm>
          <a:custGeom>
            <a:avLst/>
            <a:gdLst>
              <a:gd name="connsiteX0" fmla="*/ 0 w 5156790"/>
              <a:gd name="connsiteY0" fmla="*/ 712417 h 712433"/>
              <a:gd name="connsiteX1" fmla="*/ 531627 w 5156790"/>
              <a:gd name="connsiteY1" fmla="*/ 170157 h 712433"/>
              <a:gd name="connsiteX2" fmla="*/ 861237 w 5156790"/>
              <a:gd name="connsiteY2" fmla="*/ 691152 h 712433"/>
              <a:gd name="connsiteX3" fmla="*/ 1212111 w 5156790"/>
              <a:gd name="connsiteY3" fmla="*/ 127627 h 712433"/>
              <a:gd name="connsiteX4" fmla="*/ 1562986 w 5156790"/>
              <a:gd name="connsiteY4" fmla="*/ 712417 h 712433"/>
              <a:gd name="connsiteX5" fmla="*/ 1913860 w 5156790"/>
              <a:gd name="connsiteY5" fmla="*/ 106361 h 712433"/>
              <a:gd name="connsiteX6" fmla="*/ 2286000 w 5156790"/>
              <a:gd name="connsiteY6" fmla="*/ 680520 h 712433"/>
              <a:gd name="connsiteX7" fmla="*/ 2626241 w 5156790"/>
              <a:gd name="connsiteY7" fmla="*/ 21301 h 712433"/>
              <a:gd name="connsiteX8" fmla="*/ 3009014 w 5156790"/>
              <a:gd name="connsiteY8" fmla="*/ 616724 h 712433"/>
              <a:gd name="connsiteX9" fmla="*/ 3317358 w 5156790"/>
              <a:gd name="connsiteY9" fmla="*/ 10668 h 712433"/>
              <a:gd name="connsiteX10" fmla="*/ 3710762 w 5156790"/>
              <a:gd name="connsiteY10" fmla="*/ 648622 h 712433"/>
              <a:gd name="connsiteX11" fmla="*/ 4051004 w 5156790"/>
              <a:gd name="connsiteY11" fmla="*/ 31933 h 712433"/>
              <a:gd name="connsiteX12" fmla="*/ 4465674 w 5156790"/>
              <a:gd name="connsiteY12" fmla="*/ 606092 h 712433"/>
              <a:gd name="connsiteX13" fmla="*/ 4763386 w 5156790"/>
              <a:gd name="connsiteY13" fmla="*/ 36 h 712433"/>
              <a:gd name="connsiteX14" fmla="*/ 5156790 w 5156790"/>
              <a:gd name="connsiteY14" fmla="*/ 574194 h 712433"/>
              <a:gd name="connsiteX15" fmla="*/ 5156790 w 5156790"/>
              <a:gd name="connsiteY15" fmla="*/ 574194 h 712433"/>
              <a:gd name="connsiteX0" fmla="*/ 0 w 5156790"/>
              <a:gd name="connsiteY0" fmla="*/ 712417 h 712608"/>
              <a:gd name="connsiteX1" fmla="*/ 531627 w 5156790"/>
              <a:gd name="connsiteY1" fmla="*/ 170157 h 712608"/>
              <a:gd name="connsiteX2" fmla="*/ 861237 w 5156790"/>
              <a:gd name="connsiteY2" fmla="*/ 691152 h 712608"/>
              <a:gd name="connsiteX3" fmla="*/ 1212111 w 5156790"/>
              <a:gd name="connsiteY3" fmla="*/ 127627 h 712608"/>
              <a:gd name="connsiteX4" fmla="*/ 1562986 w 5156790"/>
              <a:gd name="connsiteY4" fmla="*/ 712417 h 712608"/>
              <a:gd name="connsiteX5" fmla="*/ 1913860 w 5156790"/>
              <a:gd name="connsiteY5" fmla="*/ 53198 h 712608"/>
              <a:gd name="connsiteX6" fmla="*/ 2286000 w 5156790"/>
              <a:gd name="connsiteY6" fmla="*/ 680520 h 712608"/>
              <a:gd name="connsiteX7" fmla="*/ 2626241 w 5156790"/>
              <a:gd name="connsiteY7" fmla="*/ 21301 h 712608"/>
              <a:gd name="connsiteX8" fmla="*/ 3009014 w 5156790"/>
              <a:gd name="connsiteY8" fmla="*/ 616724 h 712608"/>
              <a:gd name="connsiteX9" fmla="*/ 3317358 w 5156790"/>
              <a:gd name="connsiteY9" fmla="*/ 10668 h 712608"/>
              <a:gd name="connsiteX10" fmla="*/ 3710762 w 5156790"/>
              <a:gd name="connsiteY10" fmla="*/ 648622 h 712608"/>
              <a:gd name="connsiteX11" fmla="*/ 4051004 w 5156790"/>
              <a:gd name="connsiteY11" fmla="*/ 31933 h 712608"/>
              <a:gd name="connsiteX12" fmla="*/ 4465674 w 5156790"/>
              <a:gd name="connsiteY12" fmla="*/ 606092 h 712608"/>
              <a:gd name="connsiteX13" fmla="*/ 4763386 w 5156790"/>
              <a:gd name="connsiteY13" fmla="*/ 36 h 712608"/>
              <a:gd name="connsiteX14" fmla="*/ 5156790 w 5156790"/>
              <a:gd name="connsiteY14" fmla="*/ 574194 h 712608"/>
              <a:gd name="connsiteX15" fmla="*/ 5156790 w 5156790"/>
              <a:gd name="connsiteY15" fmla="*/ 574194 h 712608"/>
              <a:gd name="connsiteX0" fmla="*/ 0 w 5156790"/>
              <a:gd name="connsiteY0" fmla="*/ 712417 h 712431"/>
              <a:gd name="connsiteX1" fmla="*/ 531627 w 5156790"/>
              <a:gd name="connsiteY1" fmla="*/ 170157 h 712431"/>
              <a:gd name="connsiteX2" fmla="*/ 861237 w 5156790"/>
              <a:gd name="connsiteY2" fmla="*/ 691152 h 712431"/>
              <a:gd name="connsiteX3" fmla="*/ 1201478 w 5156790"/>
              <a:gd name="connsiteY3" fmla="*/ 74464 h 712431"/>
              <a:gd name="connsiteX4" fmla="*/ 1562986 w 5156790"/>
              <a:gd name="connsiteY4" fmla="*/ 712417 h 712431"/>
              <a:gd name="connsiteX5" fmla="*/ 1913860 w 5156790"/>
              <a:gd name="connsiteY5" fmla="*/ 53198 h 712431"/>
              <a:gd name="connsiteX6" fmla="*/ 2286000 w 5156790"/>
              <a:gd name="connsiteY6" fmla="*/ 680520 h 712431"/>
              <a:gd name="connsiteX7" fmla="*/ 2626241 w 5156790"/>
              <a:gd name="connsiteY7" fmla="*/ 21301 h 712431"/>
              <a:gd name="connsiteX8" fmla="*/ 3009014 w 5156790"/>
              <a:gd name="connsiteY8" fmla="*/ 616724 h 712431"/>
              <a:gd name="connsiteX9" fmla="*/ 3317358 w 5156790"/>
              <a:gd name="connsiteY9" fmla="*/ 10668 h 712431"/>
              <a:gd name="connsiteX10" fmla="*/ 3710762 w 5156790"/>
              <a:gd name="connsiteY10" fmla="*/ 648622 h 712431"/>
              <a:gd name="connsiteX11" fmla="*/ 4051004 w 5156790"/>
              <a:gd name="connsiteY11" fmla="*/ 31933 h 712431"/>
              <a:gd name="connsiteX12" fmla="*/ 4465674 w 5156790"/>
              <a:gd name="connsiteY12" fmla="*/ 606092 h 712431"/>
              <a:gd name="connsiteX13" fmla="*/ 4763386 w 5156790"/>
              <a:gd name="connsiteY13" fmla="*/ 36 h 712431"/>
              <a:gd name="connsiteX14" fmla="*/ 5156790 w 5156790"/>
              <a:gd name="connsiteY14" fmla="*/ 574194 h 712431"/>
              <a:gd name="connsiteX15" fmla="*/ 5156790 w 5156790"/>
              <a:gd name="connsiteY15" fmla="*/ 574194 h 712431"/>
              <a:gd name="connsiteX0" fmla="*/ 0 w 5156790"/>
              <a:gd name="connsiteY0" fmla="*/ 712417 h 712431"/>
              <a:gd name="connsiteX1" fmla="*/ 510362 w 5156790"/>
              <a:gd name="connsiteY1" fmla="*/ 85096 h 712431"/>
              <a:gd name="connsiteX2" fmla="*/ 861237 w 5156790"/>
              <a:gd name="connsiteY2" fmla="*/ 691152 h 712431"/>
              <a:gd name="connsiteX3" fmla="*/ 1201478 w 5156790"/>
              <a:gd name="connsiteY3" fmla="*/ 74464 h 712431"/>
              <a:gd name="connsiteX4" fmla="*/ 1562986 w 5156790"/>
              <a:gd name="connsiteY4" fmla="*/ 712417 h 712431"/>
              <a:gd name="connsiteX5" fmla="*/ 1913860 w 5156790"/>
              <a:gd name="connsiteY5" fmla="*/ 53198 h 712431"/>
              <a:gd name="connsiteX6" fmla="*/ 2286000 w 5156790"/>
              <a:gd name="connsiteY6" fmla="*/ 680520 h 712431"/>
              <a:gd name="connsiteX7" fmla="*/ 2626241 w 5156790"/>
              <a:gd name="connsiteY7" fmla="*/ 21301 h 712431"/>
              <a:gd name="connsiteX8" fmla="*/ 3009014 w 5156790"/>
              <a:gd name="connsiteY8" fmla="*/ 616724 h 712431"/>
              <a:gd name="connsiteX9" fmla="*/ 3317358 w 5156790"/>
              <a:gd name="connsiteY9" fmla="*/ 10668 h 712431"/>
              <a:gd name="connsiteX10" fmla="*/ 3710762 w 5156790"/>
              <a:gd name="connsiteY10" fmla="*/ 648622 h 712431"/>
              <a:gd name="connsiteX11" fmla="*/ 4051004 w 5156790"/>
              <a:gd name="connsiteY11" fmla="*/ 31933 h 712431"/>
              <a:gd name="connsiteX12" fmla="*/ 4465674 w 5156790"/>
              <a:gd name="connsiteY12" fmla="*/ 606092 h 712431"/>
              <a:gd name="connsiteX13" fmla="*/ 4763386 w 5156790"/>
              <a:gd name="connsiteY13" fmla="*/ 36 h 712431"/>
              <a:gd name="connsiteX14" fmla="*/ 5156790 w 5156790"/>
              <a:gd name="connsiteY14" fmla="*/ 574194 h 712431"/>
              <a:gd name="connsiteX15" fmla="*/ 5156790 w 5156790"/>
              <a:gd name="connsiteY15" fmla="*/ 574194 h 712431"/>
              <a:gd name="connsiteX0" fmla="*/ 0 w 5156790"/>
              <a:gd name="connsiteY0" fmla="*/ 713030 h 713062"/>
              <a:gd name="connsiteX1" fmla="*/ 510362 w 5156790"/>
              <a:gd name="connsiteY1" fmla="*/ 85709 h 713062"/>
              <a:gd name="connsiteX2" fmla="*/ 861237 w 5156790"/>
              <a:gd name="connsiteY2" fmla="*/ 691765 h 713062"/>
              <a:gd name="connsiteX3" fmla="*/ 1201478 w 5156790"/>
              <a:gd name="connsiteY3" fmla="*/ 75077 h 713062"/>
              <a:gd name="connsiteX4" fmla="*/ 1562986 w 5156790"/>
              <a:gd name="connsiteY4" fmla="*/ 713030 h 713062"/>
              <a:gd name="connsiteX5" fmla="*/ 1913860 w 5156790"/>
              <a:gd name="connsiteY5" fmla="*/ 53811 h 713062"/>
              <a:gd name="connsiteX6" fmla="*/ 2286000 w 5156790"/>
              <a:gd name="connsiteY6" fmla="*/ 681133 h 713062"/>
              <a:gd name="connsiteX7" fmla="*/ 2626241 w 5156790"/>
              <a:gd name="connsiteY7" fmla="*/ 21914 h 713062"/>
              <a:gd name="connsiteX8" fmla="*/ 3009014 w 5156790"/>
              <a:gd name="connsiteY8" fmla="*/ 617337 h 713062"/>
              <a:gd name="connsiteX9" fmla="*/ 3317358 w 5156790"/>
              <a:gd name="connsiteY9" fmla="*/ 11281 h 713062"/>
              <a:gd name="connsiteX10" fmla="*/ 3710762 w 5156790"/>
              <a:gd name="connsiteY10" fmla="*/ 649235 h 713062"/>
              <a:gd name="connsiteX11" fmla="*/ 4051004 w 5156790"/>
              <a:gd name="connsiteY11" fmla="*/ 32546 h 713062"/>
              <a:gd name="connsiteX12" fmla="*/ 4465674 w 5156790"/>
              <a:gd name="connsiteY12" fmla="*/ 713031 h 713062"/>
              <a:gd name="connsiteX13" fmla="*/ 4763386 w 5156790"/>
              <a:gd name="connsiteY13" fmla="*/ 649 h 713062"/>
              <a:gd name="connsiteX14" fmla="*/ 5156790 w 5156790"/>
              <a:gd name="connsiteY14" fmla="*/ 574807 h 713062"/>
              <a:gd name="connsiteX15" fmla="*/ 5156790 w 5156790"/>
              <a:gd name="connsiteY15" fmla="*/ 574807 h 713062"/>
              <a:gd name="connsiteX0" fmla="*/ 0 w 5156790"/>
              <a:gd name="connsiteY0" fmla="*/ 713030 h 713061"/>
              <a:gd name="connsiteX1" fmla="*/ 510362 w 5156790"/>
              <a:gd name="connsiteY1" fmla="*/ 85709 h 713061"/>
              <a:gd name="connsiteX2" fmla="*/ 861237 w 5156790"/>
              <a:gd name="connsiteY2" fmla="*/ 691765 h 713061"/>
              <a:gd name="connsiteX3" fmla="*/ 1201478 w 5156790"/>
              <a:gd name="connsiteY3" fmla="*/ 75077 h 713061"/>
              <a:gd name="connsiteX4" fmla="*/ 1562986 w 5156790"/>
              <a:gd name="connsiteY4" fmla="*/ 713030 h 713061"/>
              <a:gd name="connsiteX5" fmla="*/ 1913860 w 5156790"/>
              <a:gd name="connsiteY5" fmla="*/ 53811 h 713061"/>
              <a:gd name="connsiteX6" fmla="*/ 2286000 w 5156790"/>
              <a:gd name="connsiteY6" fmla="*/ 681133 h 713061"/>
              <a:gd name="connsiteX7" fmla="*/ 2626241 w 5156790"/>
              <a:gd name="connsiteY7" fmla="*/ 21914 h 713061"/>
              <a:gd name="connsiteX8" fmla="*/ 3009014 w 5156790"/>
              <a:gd name="connsiteY8" fmla="*/ 617337 h 713061"/>
              <a:gd name="connsiteX9" fmla="*/ 3317358 w 5156790"/>
              <a:gd name="connsiteY9" fmla="*/ 11281 h 713061"/>
              <a:gd name="connsiteX10" fmla="*/ 3700129 w 5156790"/>
              <a:gd name="connsiteY10" fmla="*/ 681132 h 713061"/>
              <a:gd name="connsiteX11" fmla="*/ 4051004 w 5156790"/>
              <a:gd name="connsiteY11" fmla="*/ 32546 h 713061"/>
              <a:gd name="connsiteX12" fmla="*/ 4465674 w 5156790"/>
              <a:gd name="connsiteY12" fmla="*/ 713031 h 713061"/>
              <a:gd name="connsiteX13" fmla="*/ 4763386 w 5156790"/>
              <a:gd name="connsiteY13" fmla="*/ 649 h 713061"/>
              <a:gd name="connsiteX14" fmla="*/ 5156790 w 5156790"/>
              <a:gd name="connsiteY14" fmla="*/ 574807 h 713061"/>
              <a:gd name="connsiteX15" fmla="*/ 5156790 w 5156790"/>
              <a:gd name="connsiteY15" fmla="*/ 574807 h 713061"/>
              <a:gd name="connsiteX0" fmla="*/ 0 w 5156790"/>
              <a:gd name="connsiteY0" fmla="*/ 713030 h 713061"/>
              <a:gd name="connsiteX1" fmla="*/ 510362 w 5156790"/>
              <a:gd name="connsiteY1" fmla="*/ 85709 h 713061"/>
              <a:gd name="connsiteX2" fmla="*/ 861237 w 5156790"/>
              <a:gd name="connsiteY2" fmla="*/ 691765 h 713061"/>
              <a:gd name="connsiteX3" fmla="*/ 1201478 w 5156790"/>
              <a:gd name="connsiteY3" fmla="*/ 75077 h 713061"/>
              <a:gd name="connsiteX4" fmla="*/ 1562986 w 5156790"/>
              <a:gd name="connsiteY4" fmla="*/ 713030 h 713061"/>
              <a:gd name="connsiteX5" fmla="*/ 1913860 w 5156790"/>
              <a:gd name="connsiteY5" fmla="*/ 53811 h 713061"/>
              <a:gd name="connsiteX6" fmla="*/ 2286000 w 5156790"/>
              <a:gd name="connsiteY6" fmla="*/ 681133 h 713061"/>
              <a:gd name="connsiteX7" fmla="*/ 2626241 w 5156790"/>
              <a:gd name="connsiteY7" fmla="*/ 21914 h 713061"/>
              <a:gd name="connsiteX8" fmla="*/ 2998381 w 5156790"/>
              <a:gd name="connsiteY8" fmla="*/ 691765 h 713061"/>
              <a:gd name="connsiteX9" fmla="*/ 3317358 w 5156790"/>
              <a:gd name="connsiteY9" fmla="*/ 11281 h 713061"/>
              <a:gd name="connsiteX10" fmla="*/ 3700129 w 5156790"/>
              <a:gd name="connsiteY10" fmla="*/ 681132 h 713061"/>
              <a:gd name="connsiteX11" fmla="*/ 4051004 w 5156790"/>
              <a:gd name="connsiteY11" fmla="*/ 32546 h 713061"/>
              <a:gd name="connsiteX12" fmla="*/ 4465674 w 5156790"/>
              <a:gd name="connsiteY12" fmla="*/ 713031 h 713061"/>
              <a:gd name="connsiteX13" fmla="*/ 4763386 w 5156790"/>
              <a:gd name="connsiteY13" fmla="*/ 649 h 713061"/>
              <a:gd name="connsiteX14" fmla="*/ 5156790 w 5156790"/>
              <a:gd name="connsiteY14" fmla="*/ 574807 h 713061"/>
              <a:gd name="connsiteX15" fmla="*/ 5156790 w 5156790"/>
              <a:gd name="connsiteY15" fmla="*/ 574807 h 713061"/>
              <a:gd name="connsiteX0" fmla="*/ 0 w 5156790"/>
              <a:gd name="connsiteY0" fmla="*/ 713030 h 734325"/>
              <a:gd name="connsiteX1" fmla="*/ 510362 w 5156790"/>
              <a:gd name="connsiteY1" fmla="*/ 85709 h 734325"/>
              <a:gd name="connsiteX2" fmla="*/ 861237 w 5156790"/>
              <a:gd name="connsiteY2" fmla="*/ 691765 h 734325"/>
              <a:gd name="connsiteX3" fmla="*/ 1201478 w 5156790"/>
              <a:gd name="connsiteY3" fmla="*/ 75077 h 734325"/>
              <a:gd name="connsiteX4" fmla="*/ 1562986 w 5156790"/>
              <a:gd name="connsiteY4" fmla="*/ 713030 h 734325"/>
              <a:gd name="connsiteX5" fmla="*/ 1913860 w 5156790"/>
              <a:gd name="connsiteY5" fmla="*/ 53811 h 734325"/>
              <a:gd name="connsiteX6" fmla="*/ 2286000 w 5156790"/>
              <a:gd name="connsiteY6" fmla="*/ 734295 h 734325"/>
              <a:gd name="connsiteX7" fmla="*/ 2626241 w 5156790"/>
              <a:gd name="connsiteY7" fmla="*/ 21914 h 734325"/>
              <a:gd name="connsiteX8" fmla="*/ 2998381 w 5156790"/>
              <a:gd name="connsiteY8" fmla="*/ 691765 h 734325"/>
              <a:gd name="connsiteX9" fmla="*/ 3317358 w 5156790"/>
              <a:gd name="connsiteY9" fmla="*/ 11281 h 734325"/>
              <a:gd name="connsiteX10" fmla="*/ 3700129 w 5156790"/>
              <a:gd name="connsiteY10" fmla="*/ 681132 h 734325"/>
              <a:gd name="connsiteX11" fmla="*/ 4051004 w 5156790"/>
              <a:gd name="connsiteY11" fmla="*/ 32546 h 734325"/>
              <a:gd name="connsiteX12" fmla="*/ 4465674 w 5156790"/>
              <a:gd name="connsiteY12" fmla="*/ 713031 h 734325"/>
              <a:gd name="connsiteX13" fmla="*/ 4763386 w 5156790"/>
              <a:gd name="connsiteY13" fmla="*/ 649 h 734325"/>
              <a:gd name="connsiteX14" fmla="*/ 5156790 w 5156790"/>
              <a:gd name="connsiteY14" fmla="*/ 574807 h 734325"/>
              <a:gd name="connsiteX15" fmla="*/ 5156790 w 5156790"/>
              <a:gd name="connsiteY15" fmla="*/ 574807 h 73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156790" h="734325">
                <a:moveTo>
                  <a:pt x="0" y="713030"/>
                </a:moveTo>
                <a:cubicBezTo>
                  <a:pt x="194044" y="443672"/>
                  <a:pt x="366823" y="89253"/>
                  <a:pt x="510362" y="85709"/>
                </a:cubicBezTo>
                <a:cubicBezTo>
                  <a:pt x="653901" y="82165"/>
                  <a:pt x="746051" y="693537"/>
                  <a:pt x="861237" y="691765"/>
                </a:cubicBezTo>
                <a:cubicBezTo>
                  <a:pt x="976423" y="689993"/>
                  <a:pt x="1084520" y="71533"/>
                  <a:pt x="1201478" y="75077"/>
                </a:cubicBezTo>
                <a:cubicBezTo>
                  <a:pt x="1318436" y="78621"/>
                  <a:pt x="1444256" y="716574"/>
                  <a:pt x="1562986" y="713030"/>
                </a:cubicBezTo>
                <a:cubicBezTo>
                  <a:pt x="1681716" y="709486"/>
                  <a:pt x="1793358" y="50267"/>
                  <a:pt x="1913860" y="53811"/>
                </a:cubicBezTo>
                <a:cubicBezTo>
                  <a:pt x="2034362" y="57355"/>
                  <a:pt x="2167270" y="739611"/>
                  <a:pt x="2286000" y="734295"/>
                </a:cubicBezTo>
                <a:cubicBezTo>
                  <a:pt x="2404730" y="728979"/>
                  <a:pt x="2507511" y="29002"/>
                  <a:pt x="2626241" y="21914"/>
                </a:cubicBezTo>
                <a:cubicBezTo>
                  <a:pt x="2744971" y="14826"/>
                  <a:pt x="2883195" y="693537"/>
                  <a:pt x="2998381" y="691765"/>
                </a:cubicBezTo>
                <a:cubicBezTo>
                  <a:pt x="3113567" y="689993"/>
                  <a:pt x="3200400" y="13053"/>
                  <a:pt x="3317358" y="11281"/>
                </a:cubicBezTo>
                <a:cubicBezTo>
                  <a:pt x="3434316" y="9509"/>
                  <a:pt x="3577855" y="677588"/>
                  <a:pt x="3700129" y="681132"/>
                </a:cubicBezTo>
                <a:cubicBezTo>
                  <a:pt x="3822403" y="684676"/>
                  <a:pt x="3923413" y="27230"/>
                  <a:pt x="4051004" y="32546"/>
                </a:cubicBezTo>
                <a:cubicBezTo>
                  <a:pt x="4178595" y="37863"/>
                  <a:pt x="4346944" y="718347"/>
                  <a:pt x="4465674" y="713031"/>
                </a:cubicBezTo>
                <a:cubicBezTo>
                  <a:pt x="4584404" y="707715"/>
                  <a:pt x="4648200" y="23686"/>
                  <a:pt x="4763386" y="649"/>
                </a:cubicBezTo>
                <a:cubicBezTo>
                  <a:pt x="4878572" y="-22388"/>
                  <a:pt x="5156790" y="574807"/>
                  <a:pt x="5156790" y="574807"/>
                </a:cubicBezTo>
                <a:lnTo>
                  <a:pt x="5156790" y="574807"/>
                </a:lnTo>
              </a:path>
            </a:pathLst>
          </a:custGeom>
          <a:noFill/>
          <a:ln w="444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69" name="Rechte verbindingslijn 2068"/>
          <p:cNvCxnSpPr/>
          <p:nvPr/>
        </p:nvCxnSpPr>
        <p:spPr>
          <a:xfrm flipV="1">
            <a:off x="642624" y="687929"/>
            <a:ext cx="5923771" cy="35071"/>
          </a:xfrm>
          <a:prstGeom prst="line">
            <a:avLst/>
          </a:prstGeom>
          <a:ln w="38100">
            <a:solidFill>
              <a:srgbClr val="00B0F0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Rechte verbindingslijn 63"/>
          <p:cNvCxnSpPr/>
          <p:nvPr/>
        </p:nvCxnSpPr>
        <p:spPr>
          <a:xfrm flipV="1">
            <a:off x="795024" y="2248647"/>
            <a:ext cx="5923771" cy="35071"/>
          </a:xfrm>
          <a:prstGeom prst="line">
            <a:avLst/>
          </a:prstGeom>
          <a:ln w="38100">
            <a:solidFill>
              <a:srgbClr val="00B0F0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Rechte verbindingslijn 64"/>
          <p:cNvCxnSpPr/>
          <p:nvPr/>
        </p:nvCxnSpPr>
        <p:spPr>
          <a:xfrm flipV="1">
            <a:off x="395536" y="2896719"/>
            <a:ext cx="5923771" cy="35071"/>
          </a:xfrm>
          <a:prstGeom prst="line">
            <a:avLst/>
          </a:prstGeom>
          <a:ln w="38100">
            <a:solidFill>
              <a:srgbClr val="00B0F0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Rechte verbindingslijn 65"/>
          <p:cNvCxnSpPr/>
          <p:nvPr/>
        </p:nvCxnSpPr>
        <p:spPr>
          <a:xfrm flipV="1">
            <a:off x="414651" y="3616799"/>
            <a:ext cx="5923771" cy="35071"/>
          </a:xfrm>
          <a:prstGeom prst="line">
            <a:avLst/>
          </a:prstGeom>
          <a:ln w="38100">
            <a:solidFill>
              <a:srgbClr val="00B0F0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Rechte verbindingslijn 66"/>
          <p:cNvCxnSpPr/>
          <p:nvPr/>
        </p:nvCxnSpPr>
        <p:spPr>
          <a:xfrm flipV="1">
            <a:off x="567051" y="4552903"/>
            <a:ext cx="5923771" cy="35071"/>
          </a:xfrm>
          <a:prstGeom prst="line">
            <a:avLst/>
          </a:prstGeom>
          <a:ln w="38100">
            <a:solidFill>
              <a:srgbClr val="00B0F0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Rechte verbindingslijn 67"/>
          <p:cNvCxnSpPr/>
          <p:nvPr/>
        </p:nvCxnSpPr>
        <p:spPr>
          <a:xfrm flipV="1">
            <a:off x="486659" y="4840935"/>
            <a:ext cx="5923771" cy="35071"/>
          </a:xfrm>
          <a:prstGeom prst="line">
            <a:avLst/>
          </a:prstGeom>
          <a:ln w="38100">
            <a:solidFill>
              <a:srgbClr val="00B0F0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1" name="Rechte verbindingslijn 2070"/>
          <p:cNvCxnSpPr/>
          <p:nvPr/>
        </p:nvCxnSpPr>
        <p:spPr>
          <a:xfrm>
            <a:off x="6338422" y="723000"/>
            <a:ext cx="0" cy="1509843"/>
          </a:xfrm>
          <a:prstGeom prst="line">
            <a:avLst/>
          </a:prstGeom>
          <a:ln w="38100">
            <a:solidFill>
              <a:schemeClr val="bg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Rechte verbindingslijn 70"/>
          <p:cNvCxnSpPr/>
          <p:nvPr/>
        </p:nvCxnSpPr>
        <p:spPr>
          <a:xfrm>
            <a:off x="6319307" y="2931790"/>
            <a:ext cx="0" cy="648072"/>
          </a:xfrm>
          <a:prstGeom prst="line">
            <a:avLst/>
          </a:prstGeom>
          <a:ln w="38100">
            <a:solidFill>
              <a:schemeClr val="bg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Rechte verbindingslijn 72"/>
          <p:cNvCxnSpPr/>
          <p:nvPr/>
        </p:nvCxnSpPr>
        <p:spPr>
          <a:xfrm>
            <a:off x="6319307" y="4587974"/>
            <a:ext cx="0" cy="288032"/>
          </a:xfrm>
          <a:prstGeom prst="line">
            <a:avLst/>
          </a:prstGeom>
          <a:ln w="38100">
            <a:solidFill>
              <a:schemeClr val="bg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4" name="Tekstvak 2073"/>
          <p:cNvSpPr txBox="1"/>
          <p:nvPr/>
        </p:nvSpPr>
        <p:spPr>
          <a:xfrm>
            <a:off x="6566394" y="723000"/>
            <a:ext cx="218206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large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difference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between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maxInt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minInt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6" name="Tekstvak 75"/>
          <p:cNvSpPr txBox="1"/>
          <p:nvPr/>
        </p:nvSpPr>
        <p:spPr>
          <a:xfrm>
            <a:off x="6588224" y="2802290"/>
            <a:ext cx="25922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difference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between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maxInt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minInt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gets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smaller with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shorter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lanterns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67" name="Vrije vorm 2066"/>
          <p:cNvSpPr/>
          <p:nvPr/>
        </p:nvSpPr>
        <p:spPr>
          <a:xfrm>
            <a:off x="940336" y="4571989"/>
            <a:ext cx="4816549" cy="276458"/>
          </a:xfrm>
          <a:custGeom>
            <a:avLst/>
            <a:gdLst>
              <a:gd name="connsiteX0" fmla="*/ 0 w 4816549"/>
              <a:gd name="connsiteY0" fmla="*/ 297712 h 297712"/>
              <a:gd name="connsiteX1" fmla="*/ 255181 w 4816549"/>
              <a:gd name="connsiteY1" fmla="*/ 116958 h 297712"/>
              <a:gd name="connsiteX2" fmla="*/ 457200 w 4816549"/>
              <a:gd name="connsiteY2" fmla="*/ 223284 h 297712"/>
              <a:gd name="connsiteX3" fmla="*/ 606056 w 4816549"/>
              <a:gd name="connsiteY3" fmla="*/ 74428 h 297712"/>
              <a:gd name="connsiteX4" fmla="*/ 808074 w 4816549"/>
              <a:gd name="connsiteY4" fmla="*/ 265814 h 297712"/>
              <a:gd name="connsiteX5" fmla="*/ 978195 w 4816549"/>
              <a:gd name="connsiteY5" fmla="*/ 74428 h 297712"/>
              <a:gd name="connsiteX6" fmla="*/ 1169581 w 4816549"/>
              <a:gd name="connsiteY6" fmla="*/ 265814 h 297712"/>
              <a:gd name="connsiteX7" fmla="*/ 1307804 w 4816549"/>
              <a:gd name="connsiteY7" fmla="*/ 31898 h 297712"/>
              <a:gd name="connsiteX8" fmla="*/ 1520456 w 4816549"/>
              <a:gd name="connsiteY8" fmla="*/ 255181 h 297712"/>
              <a:gd name="connsiteX9" fmla="*/ 1701209 w 4816549"/>
              <a:gd name="connsiteY9" fmla="*/ 0 h 297712"/>
              <a:gd name="connsiteX10" fmla="*/ 1935125 w 4816549"/>
              <a:gd name="connsiteY10" fmla="*/ 255181 h 297712"/>
              <a:gd name="connsiteX11" fmla="*/ 2030818 w 4816549"/>
              <a:gd name="connsiteY11" fmla="*/ 63795 h 297712"/>
              <a:gd name="connsiteX12" fmla="*/ 2264735 w 4816549"/>
              <a:gd name="connsiteY12" fmla="*/ 265814 h 297712"/>
              <a:gd name="connsiteX13" fmla="*/ 2402958 w 4816549"/>
              <a:gd name="connsiteY13" fmla="*/ 42530 h 297712"/>
              <a:gd name="connsiteX14" fmla="*/ 2615609 w 4816549"/>
              <a:gd name="connsiteY14" fmla="*/ 276446 h 297712"/>
              <a:gd name="connsiteX15" fmla="*/ 2775098 w 4816549"/>
              <a:gd name="connsiteY15" fmla="*/ 63795 h 297712"/>
              <a:gd name="connsiteX16" fmla="*/ 3009014 w 4816549"/>
              <a:gd name="connsiteY16" fmla="*/ 244549 h 297712"/>
              <a:gd name="connsiteX17" fmla="*/ 3179135 w 4816549"/>
              <a:gd name="connsiteY17" fmla="*/ 85060 h 297712"/>
              <a:gd name="connsiteX18" fmla="*/ 3338623 w 4816549"/>
              <a:gd name="connsiteY18" fmla="*/ 255181 h 297712"/>
              <a:gd name="connsiteX19" fmla="*/ 3476846 w 4816549"/>
              <a:gd name="connsiteY19" fmla="*/ 53163 h 297712"/>
              <a:gd name="connsiteX20" fmla="*/ 3753293 w 4816549"/>
              <a:gd name="connsiteY20" fmla="*/ 287079 h 297712"/>
              <a:gd name="connsiteX21" fmla="*/ 3880884 w 4816549"/>
              <a:gd name="connsiteY21" fmla="*/ 63795 h 297712"/>
              <a:gd name="connsiteX22" fmla="*/ 4093535 w 4816549"/>
              <a:gd name="connsiteY22" fmla="*/ 265814 h 297712"/>
              <a:gd name="connsiteX23" fmla="*/ 4210493 w 4816549"/>
              <a:gd name="connsiteY23" fmla="*/ 21265 h 297712"/>
              <a:gd name="connsiteX24" fmla="*/ 4465674 w 4816549"/>
              <a:gd name="connsiteY24" fmla="*/ 233916 h 297712"/>
              <a:gd name="connsiteX25" fmla="*/ 4635795 w 4816549"/>
              <a:gd name="connsiteY25" fmla="*/ 53163 h 297712"/>
              <a:gd name="connsiteX26" fmla="*/ 4816549 w 4816549"/>
              <a:gd name="connsiteY26" fmla="*/ 233916 h 297712"/>
              <a:gd name="connsiteX27" fmla="*/ 4816549 w 4816549"/>
              <a:gd name="connsiteY27" fmla="*/ 233916 h 297712"/>
              <a:gd name="connsiteX0" fmla="*/ 0 w 4816549"/>
              <a:gd name="connsiteY0" fmla="*/ 297712 h 297712"/>
              <a:gd name="connsiteX1" fmla="*/ 255181 w 4816549"/>
              <a:gd name="connsiteY1" fmla="*/ 116958 h 297712"/>
              <a:gd name="connsiteX2" fmla="*/ 457200 w 4816549"/>
              <a:gd name="connsiteY2" fmla="*/ 223284 h 297712"/>
              <a:gd name="connsiteX3" fmla="*/ 606056 w 4816549"/>
              <a:gd name="connsiteY3" fmla="*/ 74428 h 297712"/>
              <a:gd name="connsiteX4" fmla="*/ 808074 w 4816549"/>
              <a:gd name="connsiteY4" fmla="*/ 265814 h 297712"/>
              <a:gd name="connsiteX5" fmla="*/ 978195 w 4816549"/>
              <a:gd name="connsiteY5" fmla="*/ 74428 h 297712"/>
              <a:gd name="connsiteX6" fmla="*/ 1169581 w 4816549"/>
              <a:gd name="connsiteY6" fmla="*/ 265814 h 297712"/>
              <a:gd name="connsiteX7" fmla="*/ 1382232 w 4816549"/>
              <a:gd name="connsiteY7" fmla="*/ 42531 h 297712"/>
              <a:gd name="connsiteX8" fmla="*/ 1520456 w 4816549"/>
              <a:gd name="connsiteY8" fmla="*/ 255181 h 297712"/>
              <a:gd name="connsiteX9" fmla="*/ 1701209 w 4816549"/>
              <a:gd name="connsiteY9" fmla="*/ 0 h 297712"/>
              <a:gd name="connsiteX10" fmla="*/ 1935125 w 4816549"/>
              <a:gd name="connsiteY10" fmla="*/ 255181 h 297712"/>
              <a:gd name="connsiteX11" fmla="*/ 2030818 w 4816549"/>
              <a:gd name="connsiteY11" fmla="*/ 63795 h 297712"/>
              <a:gd name="connsiteX12" fmla="*/ 2264735 w 4816549"/>
              <a:gd name="connsiteY12" fmla="*/ 265814 h 297712"/>
              <a:gd name="connsiteX13" fmla="*/ 2402958 w 4816549"/>
              <a:gd name="connsiteY13" fmla="*/ 42530 h 297712"/>
              <a:gd name="connsiteX14" fmla="*/ 2615609 w 4816549"/>
              <a:gd name="connsiteY14" fmla="*/ 276446 h 297712"/>
              <a:gd name="connsiteX15" fmla="*/ 2775098 w 4816549"/>
              <a:gd name="connsiteY15" fmla="*/ 63795 h 297712"/>
              <a:gd name="connsiteX16" fmla="*/ 3009014 w 4816549"/>
              <a:gd name="connsiteY16" fmla="*/ 244549 h 297712"/>
              <a:gd name="connsiteX17" fmla="*/ 3179135 w 4816549"/>
              <a:gd name="connsiteY17" fmla="*/ 85060 h 297712"/>
              <a:gd name="connsiteX18" fmla="*/ 3338623 w 4816549"/>
              <a:gd name="connsiteY18" fmla="*/ 255181 h 297712"/>
              <a:gd name="connsiteX19" fmla="*/ 3476846 w 4816549"/>
              <a:gd name="connsiteY19" fmla="*/ 53163 h 297712"/>
              <a:gd name="connsiteX20" fmla="*/ 3753293 w 4816549"/>
              <a:gd name="connsiteY20" fmla="*/ 287079 h 297712"/>
              <a:gd name="connsiteX21" fmla="*/ 3880884 w 4816549"/>
              <a:gd name="connsiteY21" fmla="*/ 63795 h 297712"/>
              <a:gd name="connsiteX22" fmla="*/ 4093535 w 4816549"/>
              <a:gd name="connsiteY22" fmla="*/ 265814 h 297712"/>
              <a:gd name="connsiteX23" fmla="*/ 4210493 w 4816549"/>
              <a:gd name="connsiteY23" fmla="*/ 21265 h 297712"/>
              <a:gd name="connsiteX24" fmla="*/ 4465674 w 4816549"/>
              <a:gd name="connsiteY24" fmla="*/ 233916 h 297712"/>
              <a:gd name="connsiteX25" fmla="*/ 4635795 w 4816549"/>
              <a:gd name="connsiteY25" fmla="*/ 53163 h 297712"/>
              <a:gd name="connsiteX26" fmla="*/ 4816549 w 4816549"/>
              <a:gd name="connsiteY26" fmla="*/ 233916 h 297712"/>
              <a:gd name="connsiteX27" fmla="*/ 4816549 w 4816549"/>
              <a:gd name="connsiteY27" fmla="*/ 233916 h 297712"/>
              <a:gd name="connsiteX0" fmla="*/ 0 w 4816549"/>
              <a:gd name="connsiteY0" fmla="*/ 276546 h 276546"/>
              <a:gd name="connsiteX1" fmla="*/ 255181 w 4816549"/>
              <a:gd name="connsiteY1" fmla="*/ 95792 h 276546"/>
              <a:gd name="connsiteX2" fmla="*/ 457200 w 4816549"/>
              <a:gd name="connsiteY2" fmla="*/ 202118 h 276546"/>
              <a:gd name="connsiteX3" fmla="*/ 606056 w 4816549"/>
              <a:gd name="connsiteY3" fmla="*/ 53262 h 276546"/>
              <a:gd name="connsiteX4" fmla="*/ 808074 w 4816549"/>
              <a:gd name="connsiteY4" fmla="*/ 244648 h 276546"/>
              <a:gd name="connsiteX5" fmla="*/ 978195 w 4816549"/>
              <a:gd name="connsiteY5" fmla="*/ 53262 h 276546"/>
              <a:gd name="connsiteX6" fmla="*/ 1169581 w 4816549"/>
              <a:gd name="connsiteY6" fmla="*/ 244648 h 276546"/>
              <a:gd name="connsiteX7" fmla="*/ 1382232 w 4816549"/>
              <a:gd name="connsiteY7" fmla="*/ 21365 h 276546"/>
              <a:gd name="connsiteX8" fmla="*/ 1520456 w 4816549"/>
              <a:gd name="connsiteY8" fmla="*/ 234015 h 276546"/>
              <a:gd name="connsiteX9" fmla="*/ 1733107 w 4816549"/>
              <a:gd name="connsiteY9" fmla="*/ 31997 h 276546"/>
              <a:gd name="connsiteX10" fmla="*/ 1935125 w 4816549"/>
              <a:gd name="connsiteY10" fmla="*/ 234015 h 276546"/>
              <a:gd name="connsiteX11" fmla="*/ 2030818 w 4816549"/>
              <a:gd name="connsiteY11" fmla="*/ 42629 h 276546"/>
              <a:gd name="connsiteX12" fmla="*/ 2264735 w 4816549"/>
              <a:gd name="connsiteY12" fmla="*/ 244648 h 276546"/>
              <a:gd name="connsiteX13" fmla="*/ 2402958 w 4816549"/>
              <a:gd name="connsiteY13" fmla="*/ 21364 h 276546"/>
              <a:gd name="connsiteX14" fmla="*/ 2615609 w 4816549"/>
              <a:gd name="connsiteY14" fmla="*/ 255280 h 276546"/>
              <a:gd name="connsiteX15" fmla="*/ 2775098 w 4816549"/>
              <a:gd name="connsiteY15" fmla="*/ 42629 h 276546"/>
              <a:gd name="connsiteX16" fmla="*/ 3009014 w 4816549"/>
              <a:gd name="connsiteY16" fmla="*/ 223383 h 276546"/>
              <a:gd name="connsiteX17" fmla="*/ 3179135 w 4816549"/>
              <a:gd name="connsiteY17" fmla="*/ 63894 h 276546"/>
              <a:gd name="connsiteX18" fmla="*/ 3338623 w 4816549"/>
              <a:gd name="connsiteY18" fmla="*/ 234015 h 276546"/>
              <a:gd name="connsiteX19" fmla="*/ 3476846 w 4816549"/>
              <a:gd name="connsiteY19" fmla="*/ 31997 h 276546"/>
              <a:gd name="connsiteX20" fmla="*/ 3753293 w 4816549"/>
              <a:gd name="connsiteY20" fmla="*/ 265913 h 276546"/>
              <a:gd name="connsiteX21" fmla="*/ 3880884 w 4816549"/>
              <a:gd name="connsiteY21" fmla="*/ 42629 h 276546"/>
              <a:gd name="connsiteX22" fmla="*/ 4093535 w 4816549"/>
              <a:gd name="connsiteY22" fmla="*/ 244648 h 276546"/>
              <a:gd name="connsiteX23" fmla="*/ 4210493 w 4816549"/>
              <a:gd name="connsiteY23" fmla="*/ 99 h 276546"/>
              <a:gd name="connsiteX24" fmla="*/ 4465674 w 4816549"/>
              <a:gd name="connsiteY24" fmla="*/ 212750 h 276546"/>
              <a:gd name="connsiteX25" fmla="*/ 4635795 w 4816549"/>
              <a:gd name="connsiteY25" fmla="*/ 31997 h 276546"/>
              <a:gd name="connsiteX26" fmla="*/ 4816549 w 4816549"/>
              <a:gd name="connsiteY26" fmla="*/ 212750 h 276546"/>
              <a:gd name="connsiteX27" fmla="*/ 4816549 w 4816549"/>
              <a:gd name="connsiteY27" fmla="*/ 212750 h 276546"/>
              <a:gd name="connsiteX0" fmla="*/ 0 w 4816549"/>
              <a:gd name="connsiteY0" fmla="*/ 276546 h 276546"/>
              <a:gd name="connsiteX1" fmla="*/ 255181 w 4816549"/>
              <a:gd name="connsiteY1" fmla="*/ 95792 h 276546"/>
              <a:gd name="connsiteX2" fmla="*/ 457200 w 4816549"/>
              <a:gd name="connsiteY2" fmla="*/ 202118 h 276546"/>
              <a:gd name="connsiteX3" fmla="*/ 606056 w 4816549"/>
              <a:gd name="connsiteY3" fmla="*/ 53262 h 276546"/>
              <a:gd name="connsiteX4" fmla="*/ 808074 w 4816549"/>
              <a:gd name="connsiteY4" fmla="*/ 244648 h 276546"/>
              <a:gd name="connsiteX5" fmla="*/ 978195 w 4816549"/>
              <a:gd name="connsiteY5" fmla="*/ 53262 h 276546"/>
              <a:gd name="connsiteX6" fmla="*/ 1169581 w 4816549"/>
              <a:gd name="connsiteY6" fmla="*/ 244648 h 276546"/>
              <a:gd name="connsiteX7" fmla="*/ 1382232 w 4816549"/>
              <a:gd name="connsiteY7" fmla="*/ 21365 h 276546"/>
              <a:gd name="connsiteX8" fmla="*/ 1520456 w 4816549"/>
              <a:gd name="connsiteY8" fmla="*/ 234015 h 276546"/>
              <a:gd name="connsiteX9" fmla="*/ 1733107 w 4816549"/>
              <a:gd name="connsiteY9" fmla="*/ 31997 h 276546"/>
              <a:gd name="connsiteX10" fmla="*/ 1935125 w 4816549"/>
              <a:gd name="connsiteY10" fmla="*/ 234015 h 276546"/>
              <a:gd name="connsiteX11" fmla="*/ 2115879 w 4816549"/>
              <a:gd name="connsiteY11" fmla="*/ 31997 h 276546"/>
              <a:gd name="connsiteX12" fmla="*/ 2264735 w 4816549"/>
              <a:gd name="connsiteY12" fmla="*/ 244648 h 276546"/>
              <a:gd name="connsiteX13" fmla="*/ 2402958 w 4816549"/>
              <a:gd name="connsiteY13" fmla="*/ 21364 h 276546"/>
              <a:gd name="connsiteX14" fmla="*/ 2615609 w 4816549"/>
              <a:gd name="connsiteY14" fmla="*/ 255280 h 276546"/>
              <a:gd name="connsiteX15" fmla="*/ 2775098 w 4816549"/>
              <a:gd name="connsiteY15" fmla="*/ 42629 h 276546"/>
              <a:gd name="connsiteX16" fmla="*/ 3009014 w 4816549"/>
              <a:gd name="connsiteY16" fmla="*/ 223383 h 276546"/>
              <a:gd name="connsiteX17" fmla="*/ 3179135 w 4816549"/>
              <a:gd name="connsiteY17" fmla="*/ 63894 h 276546"/>
              <a:gd name="connsiteX18" fmla="*/ 3338623 w 4816549"/>
              <a:gd name="connsiteY18" fmla="*/ 234015 h 276546"/>
              <a:gd name="connsiteX19" fmla="*/ 3476846 w 4816549"/>
              <a:gd name="connsiteY19" fmla="*/ 31997 h 276546"/>
              <a:gd name="connsiteX20" fmla="*/ 3753293 w 4816549"/>
              <a:gd name="connsiteY20" fmla="*/ 265913 h 276546"/>
              <a:gd name="connsiteX21" fmla="*/ 3880884 w 4816549"/>
              <a:gd name="connsiteY21" fmla="*/ 42629 h 276546"/>
              <a:gd name="connsiteX22" fmla="*/ 4093535 w 4816549"/>
              <a:gd name="connsiteY22" fmla="*/ 244648 h 276546"/>
              <a:gd name="connsiteX23" fmla="*/ 4210493 w 4816549"/>
              <a:gd name="connsiteY23" fmla="*/ 99 h 276546"/>
              <a:gd name="connsiteX24" fmla="*/ 4465674 w 4816549"/>
              <a:gd name="connsiteY24" fmla="*/ 212750 h 276546"/>
              <a:gd name="connsiteX25" fmla="*/ 4635795 w 4816549"/>
              <a:gd name="connsiteY25" fmla="*/ 31997 h 276546"/>
              <a:gd name="connsiteX26" fmla="*/ 4816549 w 4816549"/>
              <a:gd name="connsiteY26" fmla="*/ 212750 h 276546"/>
              <a:gd name="connsiteX27" fmla="*/ 4816549 w 4816549"/>
              <a:gd name="connsiteY27" fmla="*/ 212750 h 276546"/>
              <a:gd name="connsiteX0" fmla="*/ 0 w 4816549"/>
              <a:gd name="connsiteY0" fmla="*/ 276546 h 276546"/>
              <a:gd name="connsiteX1" fmla="*/ 255181 w 4816549"/>
              <a:gd name="connsiteY1" fmla="*/ 95792 h 276546"/>
              <a:gd name="connsiteX2" fmla="*/ 457200 w 4816549"/>
              <a:gd name="connsiteY2" fmla="*/ 202118 h 276546"/>
              <a:gd name="connsiteX3" fmla="*/ 606056 w 4816549"/>
              <a:gd name="connsiteY3" fmla="*/ 53262 h 276546"/>
              <a:gd name="connsiteX4" fmla="*/ 808074 w 4816549"/>
              <a:gd name="connsiteY4" fmla="*/ 244648 h 276546"/>
              <a:gd name="connsiteX5" fmla="*/ 978195 w 4816549"/>
              <a:gd name="connsiteY5" fmla="*/ 53262 h 276546"/>
              <a:gd name="connsiteX6" fmla="*/ 1169581 w 4816549"/>
              <a:gd name="connsiteY6" fmla="*/ 244648 h 276546"/>
              <a:gd name="connsiteX7" fmla="*/ 1382232 w 4816549"/>
              <a:gd name="connsiteY7" fmla="*/ 21365 h 276546"/>
              <a:gd name="connsiteX8" fmla="*/ 1520456 w 4816549"/>
              <a:gd name="connsiteY8" fmla="*/ 234015 h 276546"/>
              <a:gd name="connsiteX9" fmla="*/ 1733107 w 4816549"/>
              <a:gd name="connsiteY9" fmla="*/ 31997 h 276546"/>
              <a:gd name="connsiteX10" fmla="*/ 1935125 w 4816549"/>
              <a:gd name="connsiteY10" fmla="*/ 234015 h 276546"/>
              <a:gd name="connsiteX11" fmla="*/ 2115879 w 4816549"/>
              <a:gd name="connsiteY11" fmla="*/ 31997 h 276546"/>
              <a:gd name="connsiteX12" fmla="*/ 2264735 w 4816549"/>
              <a:gd name="connsiteY12" fmla="*/ 244648 h 276546"/>
              <a:gd name="connsiteX13" fmla="*/ 2477386 w 4816549"/>
              <a:gd name="connsiteY13" fmla="*/ 21364 h 276546"/>
              <a:gd name="connsiteX14" fmla="*/ 2615609 w 4816549"/>
              <a:gd name="connsiteY14" fmla="*/ 255280 h 276546"/>
              <a:gd name="connsiteX15" fmla="*/ 2775098 w 4816549"/>
              <a:gd name="connsiteY15" fmla="*/ 42629 h 276546"/>
              <a:gd name="connsiteX16" fmla="*/ 3009014 w 4816549"/>
              <a:gd name="connsiteY16" fmla="*/ 223383 h 276546"/>
              <a:gd name="connsiteX17" fmla="*/ 3179135 w 4816549"/>
              <a:gd name="connsiteY17" fmla="*/ 63894 h 276546"/>
              <a:gd name="connsiteX18" fmla="*/ 3338623 w 4816549"/>
              <a:gd name="connsiteY18" fmla="*/ 234015 h 276546"/>
              <a:gd name="connsiteX19" fmla="*/ 3476846 w 4816549"/>
              <a:gd name="connsiteY19" fmla="*/ 31997 h 276546"/>
              <a:gd name="connsiteX20" fmla="*/ 3753293 w 4816549"/>
              <a:gd name="connsiteY20" fmla="*/ 265913 h 276546"/>
              <a:gd name="connsiteX21" fmla="*/ 3880884 w 4816549"/>
              <a:gd name="connsiteY21" fmla="*/ 42629 h 276546"/>
              <a:gd name="connsiteX22" fmla="*/ 4093535 w 4816549"/>
              <a:gd name="connsiteY22" fmla="*/ 244648 h 276546"/>
              <a:gd name="connsiteX23" fmla="*/ 4210493 w 4816549"/>
              <a:gd name="connsiteY23" fmla="*/ 99 h 276546"/>
              <a:gd name="connsiteX24" fmla="*/ 4465674 w 4816549"/>
              <a:gd name="connsiteY24" fmla="*/ 212750 h 276546"/>
              <a:gd name="connsiteX25" fmla="*/ 4635795 w 4816549"/>
              <a:gd name="connsiteY25" fmla="*/ 31997 h 276546"/>
              <a:gd name="connsiteX26" fmla="*/ 4816549 w 4816549"/>
              <a:gd name="connsiteY26" fmla="*/ 212750 h 276546"/>
              <a:gd name="connsiteX27" fmla="*/ 4816549 w 4816549"/>
              <a:gd name="connsiteY27" fmla="*/ 212750 h 276546"/>
              <a:gd name="connsiteX0" fmla="*/ 0 w 4816549"/>
              <a:gd name="connsiteY0" fmla="*/ 276546 h 276546"/>
              <a:gd name="connsiteX1" fmla="*/ 255181 w 4816549"/>
              <a:gd name="connsiteY1" fmla="*/ 95792 h 276546"/>
              <a:gd name="connsiteX2" fmla="*/ 457200 w 4816549"/>
              <a:gd name="connsiteY2" fmla="*/ 202118 h 276546"/>
              <a:gd name="connsiteX3" fmla="*/ 606056 w 4816549"/>
              <a:gd name="connsiteY3" fmla="*/ 53262 h 276546"/>
              <a:gd name="connsiteX4" fmla="*/ 808074 w 4816549"/>
              <a:gd name="connsiteY4" fmla="*/ 244648 h 276546"/>
              <a:gd name="connsiteX5" fmla="*/ 978195 w 4816549"/>
              <a:gd name="connsiteY5" fmla="*/ 53262 h 276546"/>
              <a:gd name="connsiteX6" fmla="*/ 1169581 w 4816549"/>
              <a:gd name="connsiteY6" fmla="*/ 244648 h 276546"/>
              <a:gd name="connsiteX7" fmla="*/ 1382232 w 4816549"/>
              <a:gd name="connsiteY7" fmla="*/ 21365 h 276546"/>
              <a:gd name="connsiteX8" fmla="*/ 1520456 w 4816549"/>
              <a:gd name="connsiteY8" fmla="*/ 234015 h 276546"/>
              <a:gd name="connsiteX9" fmla="*/ 1733107 w 4816549"/>
              <a:gd name="connsiteY9" fmla="*/ 31997 h 276546"/>
              <a:gd name="connsiteX10" fmla="*/ 1935125 w 4816549"/>
              <a:gd name="connsiteY10" fmla="*/ 234015 h 276546"/>
              <a:gd name="connsiteX11" fmla="*/ 2115879 w 4816549"/>
              <a:gd name="connsiteY11" fmla="*/ 31997 h 276546"/>
              <a:gd name="connsiteX12" fmla="*/ 2264735 w 4816549"/>
              <a:gd name="connsiteY12" fmla="*/ 244648 h 276546"/>
              <a:gd name="connsiteX13" fmla="*/ 2477386 w 4816549"/>
              <a:gd name="connsiteY13" fmla="*/ 21364 h 276546"/>
              <a:gd name="connsiteX14" fmla="*/ 2615609 w 4816549"/>
              <a:gd name="connsiteY14" fmla="*/ 255280 h 276546"/>
              <a:gd name="connsiteX15" fmla="*/ 2817628 w 4816549"/>
              <a:gd name="connsiteY15" fmla="*/ 42629 h 276546"/>
              <a:gd name="connsiteX16" fmla="*/ 3009014 w 4816549"/>
              <a:gd name="connsiteY16" fmla="*/ 223383 h 276546"/>
              <a:gd name="connsiteX17" fmla="*/ 3179135 w 4816549"/>
              <a:gd name="connsiteY17" fmla="*/ 63894 h 276546"/>
              <a:gd name="connsiteX18" fmla="*/ 3338623 w 4816549"/>
              <a:gd name="connsiteY18" fmla="*/ 234015 h 276546"/>
              <a:gd name="connsiteX19" fmla="*/ 3476846 w 4816549"/>
              <a:gd name="connsiteY19" fmla="*/ 31997 h 276546"/>
              <a:gd name="connsiteX20" fmla="*/ 3753293 w 4816549"/>
              <a:gd name="connsiteY20" fmla="*/ 265913 h 276546"/>
              <a:gd name="connsiteX21" fmla="*/ 3880884 w 4816549"/>
              <a:gd name="connsiteY21" fmla="*/ 42629 h 276546"/>
              <a:gd name="connsiteX22" fmla="*/ 4093535 w 4816549"/>
              <a:gd name="connsiteY22" fmla="*/ 244648 h 276546"/>
              <a:gd name="connsiteX23" fmla="*/ 4210493 w 4816549"/>
              <a:gd name="connsiteY23" fmla="*/ 99 h 276546"/>
              <a:gd name="connsiteX24" fmla="*/ 4465674 w 4816549"/>
              <a:gd name="connsiteY24" fmla="*/ 212750 h 276546"/>
              <a:gd name="connsiteX25" fmla="*/ 4635795 w 4816549"/>
              <a:gd name="connsiteY25" fmla="*/ 31997 h 276546"/>
              <a:gd name="connsiteX26" fmla="*/ 4816549 w 4816549"/>
              <a:gd name="connsiteY26" fmla="*/ 212750 h 276546"/>
              <a:gd name="connsiteX27" fmla="*/ 4816549 w 4816549"/>
              <a:gd name="connsiteY27" fmla="*/ 212750 h 276546"/>
              <a:gd name="connsiteX0" fmla="*/ 0 w 4816549"/>
              <a:gd name="connsiteY0" fmla="*/ 276546 h 276546"/>
              <a:gd name="connsiteX1" fmla="*/ 255181 w 4816549"/>
              <a:gd name="connsiteY1" fmla="*/ 95792 h 276546"/>
              <a:gd name="connsiteX2" fmla="*/ 457200 w 4816549"/>
              <a:gd name="connsiteY2" fmla="*/ 202118 h 276546"/>
              <a:gd name="connsiteX3" fmla="*/ 606056 w 4816549"/>
              <a:gd name="connsiteY3" fmla="*/ 53262 h 276546"/>
              <a:gd name="connsiteX4" fmla="*/ 808074 w 4816549"/>
              <a:gd name="connsiteY4" fmla="*/ 244648 h 276546"/>
              <a:gd name="connsiteX5" fmla="*/ 978195 w 4816549"/>
              <a:gd name="connsiteY5" fmla="*/ 53262 h 276546"/>
              <a:gd name="connsiteX6" fmla="*/ 1169581 w 4816549"/>
              <a:gd name="connsiteY6" fmla="*/ 244648 h 276546"/>
              <a:gd name="connsiteX7" fmla="*/ 1382232 w 4816549"/>
              <a:gd name="connsiteY7" fmla="*/ 21365 h 276546"/>
              <a:gd name="connsiteX8" fmla="*/ 1541721 w 4816549"/>
              <a:gd name="connsiteY8" fmla="*/ 265912 h 276546"/>
              <a:gd name="connsiteX9" fmla="*/ 1733107 w 4816549"/>
              <a:gd name="connsiteY9" fmla="*/ 31997 h 276546"/>
              <a:gd name="connsiteX10" fmla="*/ 1935125 w 4816549"/>
              <a:gd name="connsiteY10" fmla="*/ 234015 h 276546"/>
              <a:gd name="connsiteX11" fmla="*/ 2115879 w 4816549"/>
              <a:gd name="connsiteY11" fmla="*/ 31997 h 276546"/>
              <a:gd name="connsiteX12" fmla="*/ 2264735 w 4816549"/>
              <a:gd name="connsiteY12" fmla="*/ 244648 h 276546"/>
              <a:gd name="connsiteX13" fmla="*/ 2477386 w 4816549"/>
              <a:gd name="connsiteY13" fmla="*/ 21364 h 276546"/>
              <a:gd name="connsiteX14" fmla="*/ 2615609 w 4816549"/>
              <a:gd name="connsiteY14" fmla="*/ 255280 h 276546"/>
              <a:gd name="connsiteX15" fmla="*/ 2817628 w 4816549"/>
              <a:gd name="connsiteY15" fmla="*/ 42629 h 276546"/>
              <a:gd name="connsiteX16" fmla="*/ 3009014 w 4816549"/>
              <a:gd name="connsiteY16" fmla="*/ 223383 h 276546"/>
              <a:gd name="connsiteX17" fmla="*/ 3179135 w 4816549"/>
              <a:gd name="connsiteY17" fmla="*/ 63894 h 276546"/>
              <a:gd name="connsiteX18" fmla="*/ 3338623 w 4816549"/>
              <a:gd name="connsiteY18" fmla="*/ 234015 h 276546"/>
              <a:gd name="connsiteX19" fmla="*/ 3476846 w 4816549"/>
              <a:gd name="connsiteY19" fmla="*/ 31997 h 276546"/>
              <a:gd name="connsiteX20" fmla="*/ 3753293 w 4816549"/>
              <a:gd name="connsiteY20" fmla="*/ 265913 h 276546"/>
              <a:gd name="connsiteX21" fmla="*/ 3880884 w 4816549"/>
              <a:gd name="connsiteY21" fmla="*/ 42629 h 276546"/>
              <a:gd name="connsiteX22" fmla="*/ 4093535 w 4816549"/>
              <a:gd name="connsiteY22" fmla="*/ 244648 h 276546"/>
              <a:gd name="connsiteX23" fmla="*/ 4210493 w 4816549"/>
              <a:gd name="connsiteY23" fmla="*/ 99 h 276546"/>
              <a:gd name="connsiteX24" fmla="*/ 4465674 w 4816549"/>
              <a:gd name="connsiteY24" fmla="*/ 212750 h 276546"/>
              <a:gd name="connsiteX25" fmla="*/ 4635795 w 4816549"/>
              <a:gd name="connsiteY25" fmla="*/ 31997 h 276546"/>
              <a:gd name="connsiteX26" fmla="*/ 4816549 w 4816549"/>
              <a:gd name="connsiteY26" fmla="*/ 212750 h 276546"/>
              <a:gd name="connsiteX27" fmla="*/ 4816549 w 4816549"/>
              <a:gd name="connsiteY27" fmla="*/ 212750 h 276546"/>
              <a:gd name="connsiteX0" fmla="*/ 0 w 4816549"/>
              <a:gd name="connsiteY0" fmla="*/ 276546 h 276546"/>
              <a:gd name="connsiteX1" fmla="*/ 255181 w 4816549"/>
              <a:gd name="connsiteY1" fmla="*/ 95792 h 276546"/>
              <a:gd name="connsiteX2" fmla="*/ 457200 w 4816549"/>
              <a:gd name="connsiteY2" fmla="*/ 202118 h 276546"/>
              <a:gd name="connsiteX3" fmla="*/ 606056 w 4816549"/>
              <a:gd name="connsiteY3" fmla="*/ 53262 h 276546"/>
              <a:gd name="connsiteX4" fmla="*/ 808074 w 4816549"/>
              <a:gd name="connsiteY4" fmla="*/ 244648 h 276546"/>
              <a:gd name="connsiteX5" fmla="*/ 978195 w 4816549"/>
              <a:gd name="connsiteY5" fmla="*/ 53262 h 276546"/>
              <a:gd name="connsiteX6" fmla="*/ 1169581 w 4816549"/>
              <a:gd name="connsiteY6" fmla="*/ 244648 h 276546"/>
              <a:gd name="connsiteX7" fmla="*/ 1382232 w 4816549"/>
              <a:gd name="connsiteY7" fmla="*/ 21365 h 276546"/>
              <a:gd name="connsiteX8" fmla="*/ 1541721 w 4816549"/>
              <a:gd name="connsiteY8" fmla="*/ 265912 h 276546"/>
              <a:gd name="connsiteX9" fmla="*/ 1733107 w 4816549"/>
              <a:gd name="connsiteY9" fmla="*/ 31997 h 276546"/>
              <a:gd name="connsiteX10" fmla="*/ 1935125 w 4816549"/>
              <a:gd name="connsiteY10" fmla="*/ 234015 h 276546"/>
              <a:gd name="connsiteX11" fmla="*/ 2115879 w 4816549"/>
              <a:gd name="connsiteY11" fmla="*/ 31997 h 276546"/>
              <a:gd name="connsiteX12" fmla="*/ 2264735 w 4816549"/>
              <a:gd name="connsiteY12" fmla="*/ 244648 h 276546"/>
              <a:gd name="connsiteX13" fmla="*/ 2477386 w 4816549"/>
              <a:gd name="connsiteY13" fmla="*/ 21364 h 276546"/>
              <a:gd name="connsiteX14" fmla="*/ 2615609 w 4816549"/>
              <a:gd name="connsiteY14" fmla="*/ 255280 h 276546"/>
              <a:gd name="connsiteX15" fmla="*/ 2817628 w 4816549"/>
              <a:gd name="connsiteY15" fmla="*/ 42629 h 276546"/>
              <a:gd name="connsiteX16" fmla="*/ 3009014 w 4816549"/>
              <a:gd name="connsiteY16" fmla="*/ 255280 h 276546"/>
              <a:gd name="connsiteX17" fmla="*/ 3179135 w 4816549"/>
              <a:gd name="connsiteY17" fmla="*/ 63894 h 276546"/>
              <a:gd name="connsiteX18" fmla="*/ 3338623 w 4816549"/>
              <a:gd name="connsiteY18" fmla="*/ 234015 h 276546"/>
              <a:gd name="connsiteX19" fmla="*/ 3476846 w 4816549"/>
              <a:gd name="connsiteY19" fmla="*/ 31997 h 276546"/>
              <a:gd name="connsiteX20" fmla="*/ 3753293 w 4816549"/>
              <a:gd name="connsiteY20" fmla="*/ 265913 h 276546"/>
              <a:gd name="connsiteX21" fmla="*/ 3880884 w 4816549"/>
              <a:gd name="connsiteY21" fmla="*/ 42629 h 276546"/>
              <a:gd name="connsiteX22" fmla="*/ 4093535 w 4816549"/>
              <a:gd name="connsiteY22" fmla="*/ 244648 h 276546"/>
              <a:gd name="connsiteX23" fmla="*/ 4210493 w 4816549"/>
              <a:gd name="connsiteY23" fmla="*/ 99 h 276546"/>
              <a:gd name="connsiteX24" fmla="*/ 4465674 w 4816549"/>
              <a:gd name="connsiteY24" fmla="*/ 212750 h 276546"/>
              <a:gd name="connsiteX25" fmla="*/ 4635795 w 4816549"/>
              <a:gd name="connsiteY25" fmla="*/ 31997 h 276546"/>
              <a:gd name="connsiteX26" fmla="*/ 4816549 w 4816549"/>
              <a:gd name="connsiteY26" fmla="*/ 212750 h 276546"/>
              <a:gd name="connsiteX27" fmla="*/ 4816549 w 4816549"/>
              <a:gd name="connsiteY27" fmla="*/ 212750 h 276546"/>
              <a:gd name="connsiteX0" fmla="*/ 0 w 4816549"/>
              <a:gd name="connsiteY0" fmla="*/ 276458 h 276458"/>
              <a:gd name="connsiteX1" fmla="*/ 255181 w 4816549"/>
              <a:gd name="connsiteY1" fmla="*/ 95704 h 276458"/>
              <a:gd name="connsiteX2" fmla="*/ 457200 w 4816549"/>
              <a:gd name="connsiteY2" fmla="*/ 202030 h 276458"/>
              <a:gd name="connsiteX3" fmla="*/ 606056 w 4816549"/>
              <a:gd name="connsiteY3" fmla="*/ 53174 h 276458"/>
              <a:gd name="connsiteX4" fmla="*/ 808074 w 4816549"/>
              <a:gd name="connsiteY4" fmla="*/ 244560 h 276458"/>
              <a:gd name="connsiteX5" fmla="*/ 978195 w 4816549"/>
              <a:gd name="connsiteY5" fmla="*/ 53174 h 276458"/>
              <a:gd name="connsiteX6" fmla="*/ 1169581 w 4816549"/>
              <a:gd name="connsiteY6" fmla="*/ 244560 h 276458"/>
              <a:gd name="connsiteX7" fmla="*/ 1382232 w 4816549"/>
              <a:gd name="connsiteY7" fmla="*/ 21277 h 276458"/>
              <a:gd name="connsiteX8" fmla="*/ 1541721 w 4816549"/>
              <a:gd name="connsiteY8" fmla="*/ 265824 h 276458"/>
              <a:gd name="connsiteX9" fmla="*/ 1733107 w 4816549"/>
              <a:gd name="connsiteY9" fmla="*/ 31909 h 276458"/>
              <a:gd name="connsiteX10" fmla="*/ 1935125 w 4816549"/>
              <a:gd name="connsiteY10" fmla="*/ 233927 h 276458"/>
              <a:gd name="connsiteX11" fmla="*/ 2115879 w 4816549"/>
              <a:gd name="connsiteY11" fmla="*/ 31909 h 276458"/>
              <a:gd name="connsiteX12" fmla="*/ 2264735 w 4816549"/>
              <a:gd name="connsiteY12" fmla="*/ 244560 h 276458"/>
              <a:gd name="connsiteX13" fmla="*/ 2477386 w 4816549"/>
              <a:gd name="connsiteY13" fmla="*/ 21276 h 276458"/>
              <a:gd name="connsiteX14" fmla="*/ 2615609 w 4816549"/>
              <a:gd name="connsiteY14" fmla="*/ 255192 h 276458"/>
              <a:gd name="connsiteX15" fmla="*/ 2817628 w 4816549"/>
              <a:gd name="connsiteY15" fmla="*/ 42541 h 276458"/>
              <a:gd name="connsiteX16" fmla="*/ 3009014 w 4816549"/>
              <a:gd name="connsiteY16" fmla="*/ 255192 h 276458"/>
              <a:gd name="connsiteX17" fmla="*/ 3179135 w 4816549"/>
              <a:gd name="connsiteY17" fmla="*/ 63806 h 276458"/>
              <a:gd name="connsiteX18" fmla="*/ 3338623 w 4816549"/>
              <a:gd name="connsiteY18" fmla="*/ 233927 h 276458"/>
              <a:gd name="connsiteX19" fmla="*/ 3476846 w 4816549"/>
              <a:gd name="connsiteY19" fmla="*/ 31909 h 276458"/>
              <a:gd name="connsiteX20" fmla="*/ 3753293 w 4816549"/>
              <a:gd name="connsiteY20" fmla="*/ 265825 h 276458"/>
              <a:gd name="connsiteX21" fmla="*/ 3880884 w 4816549"/>
              <a:gd name="connsiteY21" fmla="*/ 42541 h 276458"/>
              <a:gd name="connsiteX22" fmla="*/ 4093535 w 4816549"/>
              <a:gd name="connsiteY22" fmla="*/ 244560 h 276458"/>
              <a:gd name="connsiteX23" fmla="*/ 4210493 w 4816549"/>
              <a:gd name="connsiteY23" fmla="*/ 11 h 276458"/>
              <a:gd name="connsiteX24" fmla="*/ 4423144 w 4816549"/>
              <a:gd name="connsiteY24" fmla="*/ 233927 h 276458"/>
              <a:gd name="connsiteX25" fmla="*/ 4635795 w 4816549"/>
              <a:gd name="connsiteY25" fmla="*/ 31909 h 276458"/>
              <a:gd name="connsiteX26" fmla="*/ 4816549 w 4816549"/>
              <a:gd name="connsiteY26" fmla="*/ 212662 h 276458"/>
              <a:gd name="connsiteX27" fmla="*/ 4816549 w 4816549"/>
              <a:gd name="connsiteY27" fmla="*/ 212662 h 276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4816549" h="276458">
                <a:moveTo>
                  <a:pt x="0" y="276458"/>
                </a:moveTo>
                <a:cubicBezTo>
                  <a:pt x="89490" y="192283"/>
                  <a:pt x="178981" y="108109"/>
                  <a:pt x="255181" y="95704"/>
                </a:cubicBezTo>
                <a:cubicBezTo>
                  <a:pt x="331381" y="83299"/>
                  <a:pt x="398721" y="209118"/>
                  <a:pt x="457200" y="202030"/>
                </a:cubicBezTo>
                <a:cubicBezTo>
                  <a:pt x="515679" y="194942"/>
                  <a:pt x="547577" y="46086"/>
                  <a:pt x="606056" y="53174"/>
                </a:cubicBezTo>
                <a:cubicBezTo>
                  <a:pt x="664535" y="60262"/>
                  <a:pt x="746051" y="244560"/>
                  <a:pt x="808074" y="244560"/>
                </a:cubicBezTo>
                <a:cubicBezTo>
                  <a:pt x="870097" y="244560"/>
                  <a:pt x="917944" y="53174"/>
                  <a:pt x="978195" y="53174"/>
                </a:cubicBezTo>
                <a:cubicBezTo>
                  <a:pt x="1038446" y="53174"/>
                  <a:pt x="1102242" y="249876"/>
                  <a:pt x="1169581" y="244560"/>
                </a:cubicBezTo>
                <a:cubicBezTo>
                  <a:pt x="1236920" y="239244"/>
                  <a:pt x="1320209" y="17733"/>
                  <a:pt x="1382232" y="21277"/>
                </a:cubicBezTo>
                <a:cubicBezTo>
                  <a:pt x="1444255" y="24821"/>
                  <a:pt x="1483242" y="264052"/>
                  <a:pt x="1541721" y="265824"/>
                </a:cubicBezTo>
                <a:cubicBezTo>
                  <a:pt x="1600200" y="267596"/>
                  <a:pt x="1667540" y="37225"/>
                  <a:pt x="1733107" y="31909"/>
                </a:cubicBezTo>
                <a:cubicBezTo>
                  <a:pt x="1798674" y="26593"/>
                  <a:pt x="1871330" y="233927"/>
                  <a:pt x="1935125" y="233927"/>
                </a:cubicBezTo>
                <a:cubicBezTo>
                  <a:pt x="1998920" y="233927"/>
                  <a:pt x="2060944" y="30137"/>
                  <a:pt x="2115879" y="31909"/>
                </a:cubicBezTo>
                <a:cubicBezTo>
                  <a:pt x="2170814" y="33681"/>
                  <a:pt x="2204484" y="246332"/>
                  <a:pt x="2264735" y="244560"/>
                </a:cubicBezTo>
                <a:cubicBezTo>
                  <a:pt x="2324986" y="242788"/>
                  <a:pt x="2418907" y="19504"/>
                  <a:pt x="2477386" y="21276"/>
                </a:cubicBezTo>
                <a:cubicBezTo>
                  <a:pt x="2535865" y="23048"/>
                  <a:pt x="2558902" y="251648"/>
                  <a:pt x="2615609" y="255192"/>
                </a:cubicBezTo>
                <a:cubicBezTo>
                  <a:pt x="2672316" y="258736"/>
                  <a:pt x="2752061" y="42541"/>
                  <a:pt x="2817628" y="42541"/>
                </a:cubicBezTo>
                <a:cubicBezTo>
                  <a:pt x="2883195" y="42541"/>
                  <a:pt x="2948763" y="251648"/>
                  <a:pt x="3009014" y="255192"/>
                </a:cubicBezTo>
                <a:cubicBezTo>
                  <a:pt x="3069265" y="258736"/>
                  <a:pt x="3124200" y="67350"/>
                  <a:pt x="3179135" y="63806"/>
                </a:cubicBezTo>
                <a:cubicBezTo>
                  <a:pt x="3234070" y="60262"/>
                  <a:pt x="3289004" y="239243"/>
                  <a:pt x="3338623" y="233927"/>
                </a:cubicBezTo>
                <a:cubicBezTo>
                  <a:pt x="3388242" y="228611"/>
                  <a:pt x="3407734" y="26593"/>
                  <a:pt x="3476846" y="31909"/>
                </a:cubicBezTo>
                <a:cubicBezTo>
                  <a:pt x="3545958" y="37225"/>
                  <a:pt x="3685953" y="264053"/>
                  <a:pt x="3753293" y="265825"/>
                </a:cubicBezTo>
                <a:cubicBezTo>
                  <a:pt x="3820633" y="267597"/>
                  <a:pt x="3824177" y="46085"/>
                  <a:pt x="3880884" y="42541"/>
                </a:cubicBezTo>
                <a:cubicBezTo>
                  <a:pt x="3937591" y="38997"/>
                  <a:pt x="4038600" y="251648"/>
                  <a:pt x="4093535" y="244560"/>
                </a:cubicBezTo>
                <a:cubicBezTo>
                  <a:pt x="4148470" y="237472"/>
                  <a:pt x="4155558" y="1783"/>
                  <a:pt x="4210493" y="11"/>
                </a:cubicBezTo>
                <a:cubicBezTo>
                  <a:pt x="4265428" y="-1761"/>
                  <a:pt x="4352260" y="228611"/>
                  <a:pt x="4423144" y="233927"/>
                </a:cubicBezTo>
                <a:cubicBezTo>
                  <a:pt x="4494028" y="239243"/>
                  <a:pt x="4570228" y="35453"/>
                  <a:pt x="4635795" y="31909"/>
                </a:cubicBezTo>
                <a:cubicBezTo>
                  <a:pt x="4701363" y="28365"/>
                  <a:pt x="4816549" y="212662"/>
                  <a:pt x="4816549" y="212662"/>
                </a:cubicBezTo>
                <a:lnTo>
                  <a:pt x="4816549" y="212662"/>
                </a:lnTo>
              </a:path>
            </a:pathLst>
          </a:custGeom>
          <a:noFill/>
          <a:ln w="444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76933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5" grpId="0" animBg="1"/>
      <p:bldP spid="2066" grpId="0" animBg="1"/>
      <p:bldP spid="2074" grpId="0"/>
      <p:bldP spid="76" grpId="0"/>
      <p:bldP spid="206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ep 9"/>
          <p:cNvGrpSpPr/>
          <p:nvPr/>
        </p:nvGrpSpPr>
        <p:grpSpPr>
          <a:xfrm>
            <a:off x="6588224" y="4217868"/>
            <a:ext cx="1516652" cy="697693"/>
            <a:chOff x="6615066" y="4217868"/>
            <a:chExt cx="1516652" cy="697693"/>
          </a:xfrm>
        </p:grpSpPr>
        <p:pic>
          <p:nvPicPr>
            <p:cNvPr id="41" name="Afbeelding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42" name="Rechte verbindingslijn 11"/>
            <p:cNvCxnSpPr/>
            <p:nvPr/>
          </p:nvCxnSpPr>
          <p:spPr>
            <a:xfrm flipH="1">
              <a:off x="7690474" y="4217868"/>
              <a:ext cx="206137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074" name="Picture 2" descr="http://cdn.morguefile.com/imageData/public/files/a/alvimann/preview/fldr_2009_08_04/file4991249376164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sharpenSoften amount="-14000"/>
                    </a14:imgEffect>
                    <a14:imgEffect>
                      <a14:brightnessContrast bright="-2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514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194400" y="195486"/>
            <a:ext cx="8482056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l" eaLnBrk="1" hangingPunct="1">
              <a:buFontTx/>
              <a:buNone/>
            </a:pP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Street </a:t>
            </a: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illumination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model: the </a:t>
            </a: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final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thoughts</a:t>
            </a:r>
            <a:endParaRPr lang="nl-NL" sz="3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cxnSp>
        <p:nvCxnSpPr>
          <p:cNvPr id="4" name="Rechte verbindingslijn 3"/>
          <p:cNvCxnSpPr/>
          <p:nvPr/>
        </p:nvCxnSpPr>
        <p:spPr>
          <a:xfrm>
            <a:off x="1257043" y="1369318"/>
            <a:ext cx="0" cy="105841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/>
          <p:nvPr/>
        </p:nvCxnSpPr>
        <p:spPr>
          <a:xfrm>
            <a:off x="2668358" y="1369318"/>
            <a:ext cx="0" cy="105841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/>
          <p:cNvCxnSpPr/>
          <p:nvPr/>
        </p:nvCxnSpPr>
        <p:spPr>
          <a:xfrm>
            <a:off x="4079673" y="1369318"/>
            <a:ext cx="0" cy="105841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18"/>
          <p:cNvCxnSpPr/>
          <p:nvPr/>
        </p:nvCxnSpPr>
        <p:spPr>
          <a:xfrm>
            <a:off x="5490987" y="1369318"/>
            <a:ext cx="0" cy="105841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63" name="Groep 2062"/>
          <p:cNvGrpSpPr/>
          <p:nvPr/>
        </p:nvGrpSpPr>
        <p:grpSpPr>
          <a:xfrm>
            <a:off x="1206738" y="3264954"/>
            <a:ext cx="4284248" cy="529208"/>
            <a:chOff x="2339752" y="2735746"/>
            <a:chExt cx="4284248" cy="1058416"/>
          </a:xfrm>
        </p:grpSpPr>
        <p:cxnSp>
          <p:nvCxnSpPr>
            <p:cNvPr id="15" name="Rechte verbindingslijn 14"/>
            <p:cNvCxnSpPr/>
            <p:nvPr/>
          </p:nvCxnSpPr>
          <p:spPr>
            <a:xfrm>
              <a:off x="3053793" y="2735746"/>
              <a:ext cx="0" cy="105841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echte verbindingslijn 15"/>
            <p:cNvCxnSpPr/>
            <p:nvPr/>
          </p:nvCxnSpPr>
          <p:spPr>
            <a:xfrm>
              <a:off x="2339752" y="2735746"/>
              <a:ext cx="0" cy="105841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echte verbindingslijn 19"/>
            <p:cNvCxnSpPr/>
            <p:nvPr/>
          </p:nvCxnSpPr>
          <p:spPr>
            <a:xfrm>
              <a:off x="3767834" y="2735746"/>
              <a:ext cx="0" cy="105841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echte verbindingslijn 20"/>
            <p:cNvCxnSpPr/>
            <p:nvPr/>
          </p:nvCxnSpPr>
          <p:spPr>
            <a:xfrm>
              <a:off x="4481875" y="2735746"/>
              <a:ext cx="0" cy="105841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Rechte verbindingslijn 21"/>
            <p:cNvCxnSpPr/>
            <p:nvPr/>
          </p:nvCxnSpPr>
          <p:spPr>
            <a:xfrm>
              <a:off x="5195916" y="2735746"/>
              <a:ext cx="0" cy="105841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Rechte verbindingslijn 22"/>
            <p:cNvCxnSpPr/>
            <p:nvPr/>
          </p:nvCxnSpPr>
          <p:spPr>
            <a:xfrm>
              <a:off x="5909957" y="2735746"/>
              <a:ext cx="0" cy="105841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Rechte verbindingslijn 23"/>
            <p:cNvCxnSpPr/>
            <p:nvPr/>
          </p:nvCxnSpPr>
          <p:spPr>
            <a:xfrm>
              <a:off x="6624000" y="2735746"/>
              <a:ext cx="0" cy="105841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62" name="Groep 2061"/>
          <p:cNvGrpSpPr/>
          <p:nvPr/>
        </p:nvGrpSpPr>
        <p:grpSpPr>
          <a:xfrm>
            <a:off x="1206739" y="4773084"/>
            <a:ext cx="4348464" cy="174930"/>
            <a:chOff x="2339752" y="4443958"/>
            <a:chExt cx="4348464" cy="699720"/>
          </a:xfrm>
        </p:grpSpPr>
        <p:cxnSp>
          <p:nvCxnSpPr>
            <p:cNvPr id="25" name="Rechte verbindingslijn 24"/>
            <p:cNvCxnSpPr/>
            <p:nvPr/>
          </p:nvCxnSpPr>
          <p:spPr>
            <a:xfrm>
              <a:off x="2702124" y="4443958"/>
              <a:ext cx="0" cy="69972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Rechte verbindingslijn 25"/>
            <p:cNvCxnSpPr/>
            <p:nvPr/>
          </p:nvCxnSpPr>
          <p:spPr>
            <a:xfrm>
              <a:off x="2339752" y="4443958"/>
              <a:ext cx="0" cy="69972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Rechte verbindingslijn 26"/>
            <p:cNvCxnSpPr/>
            <p:nvPr/>
          </p:nvCxnSpPr>
          <p:spPr>
            <a:xfrm>
              <a:off x="3064496" y="4443958"/>
              <a:ext cx="0" cy="69972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Rechte verbindingslijn 27"/>
            <p:cNvCxnSpPr/>
            <p:nvPr/>
          </p:nvCxnSpPr>
          <p:spPr>
            <a:xfrm>
              <a:off x="3426868" y="4443958"/>
              <a:ext cx="0" cy="69972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Rechte verbindingslijn 28"/>
            <p:cNvCxnSpPr/>
            <p:nvPr/>
          </p:nvCxnSpPr>
          <p:spPr>
            <a:xfrm>
              <a:off x="3789240" y="4443958"/>
              <a:ext cx="0" cy="69972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Rechte verbindingslijn 29"/>
            <p:cNvCxnSpPr/>
            <p:nvPr/>
          </p:nvCxnSpPr>
          <p:spPr>
            <a:xfrm>
              <a:off x="4151612" y="4443958"/>
              <a:ext cx="0" cy="69972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Rechte verbindingslijn 30"/>
            <p:cNvCxnSpPr/>
            <p:nvPr/>
          </p:nvCxnSpPr>
          <p:spPr>
            <a:xfrm>
              <a:off x="4513984" y="4443958"/>
              <a:ext cx="0" cy="69972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Rechte verbindingslijn 31"/>
            <p:cNvCxnSpPr/>
            <p:nvPr/>
          </p:nvCxnSpPr>
          <p:spPr>
            <a:xfrm>
              <a:off x="5238728" y="4443958"/>
              <a:ext cx="0" cy="69972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Rechte verbindingslijn 32"/>
            <p:cNvCxnSpPr/>
            <p:nvPr/>
          </p:nvCxnSpPr>
          <p:spPr>
            <a:xfrm>
              <a:off x="4876356" y="4443958"/>
              <a:ext cx="0" cy="69972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Rechte verbindingslijn 33"/>
            <p:cNvCxnSpPr/>
            <p:nvPr/>
          </p:nvCxnSpPr>
          <p:spPr>
            <a:xfrm>
              <a:off x="5601100" y="4443958"/>
              <a:ext cx="0" cy="69972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Rechte verbindingslijn 34"/>
            <p:cNvCxnSpPr/>
            <p:nvPr/>
          </p:nvCxnSpPr>
          <p:spPr>
            <a:xfrm>
              <a:off x="5963472" y="4443958"/>
              <a:ext cx="0" cy="69972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Rechte verbindingslijn 35"/>
            <p:cNvCxnSpPr/>
            <p:nvPr/>
          </p:nvCxnSpPr>
          <p:spPr>
            <a:xfrm>
              <a:off x="6325844" y="4443958"/>
              <a:ext cx="0" cy="69972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Rechte verbindingslijn 36"/>
            <p:cNvCxnSpPr/>
            <p:nvPr/>
          </p:nvCxnSpPr>
          <p:spPr>
            <a:xfrm>
              <a:off x="6688216" y="4443958"/>
              <a:ext cx="0" cy="69972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65" name="Vrije vorm 2064"/>
          <p:cNvSpPr/>
          <p:nvPr/>
        </p:nvSpPr>
        <p:spPr>
          <a:xfrm>
            <a:off x="642624" y="723000"/>
            <a:ext cx="5433237" cy="1509843"/>
          </a:xfrm>
          <a:custGeom>
            <a:avLst/>
            <a:gdLst>
              <a:gd name="connsiteX0" fmla="*/ 0 w 5433237"/>
              <a:gd name="connsiteY0" fmla="*/ 1212126 h 1509843"/>
              <a:gd name="connsiteX1" fmla="*/ 616689 w 5433237"/>
              <a:gd name="connsiteY1" fmla="*/ 74442 h 1509843"/>
              <a:gd name="connsiteX2" fmla="*/ 1244010 w 5433237"/>
              <a:gd name="connsiteY2" fmla="*/ 1509837 h 1509843"/>
              <a:gd name="connsiteX3" fmla="*/ 1967023 w 5433237"/>
              <a:gd name="connsiteY3" fmla="*/ 53177 h 1509843"/>
              <a:gd name="connsiteX4" fmla="*/ 2690037 w 5433237"/>
              <a:gd name="connsiteY4" fmla="*/ 1477940 h 1509843"/>
              <a:gd name="connsiteX5" fmla="*/ 3381154 w 5433237"/>
              <a:gd name="connsiteY5" fmla="*/ 14 h 1509843"/>
              <a:gd name="connsiteX6" fmla="*/ 4114800 w 5433237"/>
              <a:gd name="connsiteY6" fmla="*/ 1446042 h 1509843"/>
              <a:gd name="connsiteX7" fmla="*/ 4763386 w 5433237"/>
              <a:gd name="connsiteY7" fmla="*/ 10647 h 1509843"/>
              <a:gd name="connsiteX8" fmla="*/ 5433237 w 5433237"/>
              <a:gd name="connsiteY8" fmla="*/ 1095167 h 1509843"/>
              <a:gd name="connsiteX9" fmla="*/ 5433237 w 5433237"/>
              <a:gd name="connsiteY9" fmla="*/ 1095167 h 1509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433237" h="1509843">
                <a:moveTo>
                  <a:pt x="0" y="1212126"/>
                </a:moveTo>
                <a:cubicBezTo>
                  <a:pt x="204677" y="618475"/>
                  <a:pt x="409354" y="24824"/>
                  <a:pt x="616689" y="74442"/>
                </a:cubicBezTo>
                <a:cubicBezTo>
                  <a:pt x="824024" y="124060"/>
                  <a:pt x="1018954" y="1513381"/>
                  <a:pt x="1244010" y="1509837"/>
                </a:cubicBezTo>
                <a:cubicBezTo>
                  <a:pt x="1469066" y="1506293"/>
                  <a:pt x="1726019" y="58493"/>
                  <a:pt x="1967023" y="53177"/>
                </a:cubicBezTo>
                <a:cubicBezTo>
                  <a:pt x="2208028" y="47861"/>
                  <a:pt x="2454349" y="1486800"/>
                  <a:pt x="2690037" y="1477940"/>
                </a:cubicBezTo>
                <a:cubicBezTo>
                  <a:pt x="2925725" y="1469080"/>
                  <a:pt x="3143694" y="5330"/>
                  <a:pt x="3381154" y="14"/>
                </a:cubicBezTo>
                <a:cubicBezTo>
                  <a:pt x="3618614" y="-5302"/>
                  <a:pt x="3884428" y="1444270"/>
                  <a:pt x="4114800" y="1446042"/>
                </a:cubicBezTo>
                <a:cubicBezTo>
                  <a:pt x="4345172" y="1447814"/>
                  <a:pt x="4543647" y="69126"/>
                  <a:pt x="4763386" y="10647"/>
                </a:cubicBezTo>
                <a:cubicBezTo>
                  <a:pt x="4983125" y="-47832"/>
                  <a:pt x="5433237" y="1095167"/>
                  <a:pt x="5433237" y="1095167"/>
                </a:cubicBezTo>
                <a:lnTo>
                  <a:pt x="5433237" y="1095167"/>
                </a:lnTo>
              </a:path>
            </a:pathLst>
          </a:custGeom>
          <a:noFill/>
          <a:ln w="444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6" name="Vrije vorm 2065"/>
          <p:cNvSpPr/>
          <p:nvPr/>
        </p:nvSpPr>
        <p:spPr>
          <a:xfrm>
            <a:off x="706420" y="2891406"/>
            <a:ext cx="5156790" cy="734325"/>
          </a:xfrm>
          <a:custGeom>
            <a:avLst/>
            <a:gdLst>
              <a:gd name="connsiteX0" fmla="*/ 0 w 5156790"/>
              <a:gd name="connsiteY0" fmla="*/ 712417 h 712433"/>
              <a:gd name="connsiteX1" fmla="*/ 531627 w 5156790"/>
              <a:gd name="connsiteY1" fmla="*/ 170157 h 712433"/>
              <a:gd name="connsiteX2" fmla="*/ 861237 w 5156790"/>
              <a:gd name="connsiteY2" fmla="*/ 691152 h 712433"/>
              <a:gd name="connsiteX3" fmla="*/ 1212111 w 5156790"/>
              <a:gd name="connsiteY3" fmla="*/ 127627 h 712433"/>
              <a:gd name="connsiteX4" fmla="*/ 1562986 w 5156790"/>
              <a:gd name="connsiteY4" fmla="*/ 712417 h 712433"/>
              <a:gd name="connsiteX5" fmla="*/ 1913860 w 5156790"/>
              <a:gd name="connsiteY5" fmla="*/ 106361 h 712433"/>
              <a:gd name="connsiteX6" fmla="*/ 2286000 w 5156790"/>
              <a:gd name="connsiteY6" fmla="*/ 680520 h 712433"/>
              <a:gd name="connsiteX7" fmla="*/ 2626241 w 5156790"/>
              <a:gd name="connsiteY7" fmla="*/ 21301 h 712433"/>
              <a:gd name="connsiteX8" fmla="*/ 3009014 w 5156790"/>
              <a:gd name="connsiteY8" fmla="*/ 616724 h 712433"/>
              <a:gd name="connsiteX9" fmla="*/ 3317358 w 5156790"/>
              <a:gd name="connsiteY9" fmla="*/ 10668 h 712433"/>
              <a:gd name="connsiteX10" fmla="*/ 3710762 w 5156790"/>
              <a:gd name="connsiteY10" fmla="*/ 648622 h 712433"/>
              <a:gd name="connsiteX11" fmla="*/ 4051004 w 5156790"/>
              <a:gd name="connsiteY11" fmla="*/ 31933 h 712433"/>
              <a:gd name="connsiteX12" fmla="*/ 4465674 w 5156790"/>
              <a:gd name="connsiteY12" fmla="*/ 606092 h 712433"/>
              <a:gd name="connsiteX13" fmla="*/ 4763386 w 5156790"/>
              <a:gd name="connsiteY13" fmla="*/ 36 h 712433"/>
              <a:gd name="connsiteX14" fmla="*/ 5156790 w 5156790"/>
              <a:gd name="connsiteY14" fmla="*/ 574194 h 712433"/>
              <a:gd name="connsiteX15" fmla="*/ 5156790 w 5156790"/>
              <a:gd name="connsiteY15" fmla="*/ 574194 h 712433"/>
              <a:gd name="connsiteX0" fmla="*/ 0 w 5156790"/>
              <a:gd name="connsiteY0" fmla="*/ 712417 h 712608"/>
              <a:gd name="connsiteX1" fmla="*/ 531627 w 5156790"/>
              <a:gd name="connsiteY1" fmla="*/ 170157 h 712608"/>
              <a:gd name="connsiteX2" fmla="*/ 861237 w 5156790"/>
              <a:gd name="connsiteY2" fmla="*/ 691152 h 712608"/>
              <a:gd name="connsiteX3" fmla="*/ 1212111 w 5156790"/>
              <a:gd name="connsiteY3" fmla="*/ 127627 h 712608"/>
              <a:gd name="connsiteX4" fmla="*/ 1562986 w 5156790"/>
              <a:gd name="connsiteY4" fmla="*/ 712417 h 712608"/>
              <a:gd name="connsiteX5" fmla="*/ 1913860 w 5156790"/>
              <a:gd name="connsiteY5" fmla="*/ 53198 h 712608"/>
              <a:gd name="connsiteX6" fmla="*/ 2286000 w 5156790"/>
              <a:gd name="connsiteY6" fmla="*/ 680520 h 712608"/>
              <a:gd name="connsiteX7" fmla="*/ 2626241 w 5156790"/>
              <a:gd name="connsiteY7" fmla="*/ 21301 h 712608"/>
              <a:gd name="connsiteX8" fmla="*/ 3009014 w 5156790"/>
              <a:gd name="connsiteY8" fmla="*/ 616724 h 712608"/>
              <a:gd name="connsiteX9" fmla="*/ 3317358 w 5156790"/>
              <a:gd name="connsiteY9" fmla="*/ 10668 h 712608"/>
              <a:gd name="connsiteX10" fmla="*/ 3710762 w 5156790"/>
              <a:gd name="connsiteY10" fmla="*/ 648622 h 712608"/>
              <a:gd name="connsiteX11" fmla="*/ 4051004 w 5156790"/>
              <a:gd name="connsiteY11" fmla="*/ 31933 h 712608"/>
              <a:gd name="connsiteX12" fmla="*/ 4465674 w 5156790"/>
              <a:gd name="connsiteY12" fmla="*/ 606092 h 712608"/>
              <a:gd name="connsiteX13" fmla="*/ 4763386 w 5156790"/>
              <a:gd name="connsiteY13" fmla="*/ 36 h 712608"/>
              <a:gd name="connsiteX14" fmla="*/ 5156790 w 5156790"/>
              <a:gd name="connsiteY14" fmla="*/ 574194 h 712608"/>
              <a:gd name="connsiteX15" fmla="*/ 5156790 w 5156790"/>
              <a:gd name="connsiteY15" fmla="*/ 574194 h 712608"/>
              <a:gd name="connsiteX0" fmla="*/ 0 w 5156790"/>
              <a:gd name="connsiteY0" fmla="*/ 712417 h 712431"/>
              <a:gd name="connsiteX1" fmla="*/ 531627 w 5156790"/>
              <a:gd name="connsiteY1" fmla="*/ 170157 h 712431"/>
              <a:gd name="connsiteX2" fmla="*/ 861237 w 5156790"/>
              <a:gd name="connsiteY2" fmla="*/ 691152 h 712431"/>
              <a:gd name="connsiteX3" fmla="*/ 1201478 w 5156790"/>
              <a:gd name="connsiteY3" fmla="*/ 74464 h 712431"/>
              <a:gd name="connsiteX4" fmla="*/ 1562986 w 5156790"/>
              <a:gd name="connsiteY4" fmla="*/ 712417 h 712431"/>
              <a:gd name="connsiteX5" fmla="*/ 1913860 w 5156790"/>
              <a:gd name="connsiteY5" fmla="*/ 53198 h 712431"/>
              <a:gd name="connsiteX6" fmla="*/ 2286000 w 5156790"/>
              <a:gd name="connsiteY6" fmla="*/ 680520 h 712431"/>
              <a:gd name="connsiteX7" fmla="*/ 2626241 w 5156790"/>
              <a:gd name="connsiteY7" fmla="*/ 21301 h 712431"/>
              <a:gd name="connsiteX8" fmla="*/ 3009014 w 5156790"/>
              <a:gd name="connsiteY8" fmla="*/ 616724 h 712431"/>
              <a:gd name="connsiteX9" fmla="*/ 3317358 w 5156790"/>
              <a:gd name="connsiteY9" fmla="*/ 10668 h 712431"/>
              <a:gd name="connsiteX10" fmla="*/ 3710762 w 5156790"/>
              <a:gd name="connsiteY10" fmla="*/ 648622 h 712431"/>
              <a:gd name="connsiteX11" fmla="*/ 4051004 w 5156790"/>
              <a:gd name="connsiteY11" fmla="*/ 31933 h 712431"/>
              <a:gd name="connsiteX12" fmla="*/ 4465674 w 5156790"/>
              <a:gd name="connsiteY12" fmla="*/ 606092 h 712431"/>
              <a:gd name="connsiteX13" fmla="*/ 4763386 w 5156790"/>
              <a:gd name="connsiteY13" fmla="*/ 36 h 712431"/>
              <a:gd name="connsiteX14" fmla="*/ 5156790 w 5156790"/>
              <a:gd name="connsiteY14" fmla="*/ 574194 h 712431"/>
              <a:gd name="connsiteX15" fmla="*/ 5156790 w 5156790"/>
              <a:gd name="connsiteY15" fmla="*/ 574194 h 712431"/>
              <a:gd name="connsiteX0" fmla="*/ 0 w 5156790"/>
              <a:gd name="connsiteY0" fmla="*/ 712417 h 712431"/>
              <a:gd name="connsiteX1" fmla="*/ 510362 w 5156790"/>
              <a:gd name="connsiteY1" fmla="*/ 85096 h 712431"/>
              <a:gd name="connsiteX2" fmla="*/ 861237 w 5156790"/>
              <a:gd name="connsiteY2" fmla="*/ 691152 h 712431"/>
              <a:gd name="connsiteX3" fmla="*/ 1201478 w 5156790"/>
              <a:gd name="connsiteY3" fmla="*/ 74464 h 712431"/>
              <a:gd name="connsiteX4" fmla="*/ 1562986 w 5156790"/>
              <a:gd name="connsiteY4" fmla="*/ 712417 h 712431"/>
              <a:gd name="connsiteX5" fmla="*/ 1913860 w 5156790"/>
              <a:gd name="connsiteY5" fmla="*/ 53198 h 712431"/>
              <a:gd name="connsiteX6" fmla="*/ 2286000 w 5156790"/>
              <a:gd name="connsiteY6" fmla="*/ 680520 h 712431"/>
              <a:gd name="connsiteX7" fmla="*/ 2626241 w 5156790"/>
              <a:gd name="connsiteY7" fmla="*/ 21301 h 712431"/>
              <a:gd name="connsiteX8" fmla="*/ 3009014 w 5156790"/>
              <a:gd name="connsiteY8" fmla="*/ 616724 h 712431"/>
              <a:gd name="connsiteX9" fmla="*/ 3317358 w 5156790"/>
              <a:gd name="connsiteY9" fmla="*/ 10668 h 712431"/>
              <a:gd name="connsiteX10" fmla="*/ 3710762 w 5156790"/>
              <a:gd name="connsiteY10" fmla="*/ 648622 h 712431"/>
              <a:gd name="connsiteX11" fmla="*/ 4051004 w 5156790"/>
              <a:gd name="connsiteY11" fmla="*/ 31933 h 712431"/>
              <a:gd name="connsiteX12" fmla="*/ 4465674 w 5156790"/>
              <a:gd name="connsiteY12" fmla="*/ 606092 h 712431"/>
              <a:gd name="connsiteX13" fmla="*/ 4763386 w 5156790"/>
              <a:gd name="connsiteY13" fmla="*/ 36 h 712431"/>
              <a:gd name="connsiteX14" fmla="*/ 5156790 w 5156790"/>
              <a:gd name="connsiteY14" fmla="*/ 574194 h 712431"/>
              <a:gd name="connsiteX15" fmla="*/ 5156790 w 5156790"/>
              <a:gd name="connsiteY15" fmla="*/ 574194 h 712431"/>
              <a:gd name="connsiteX0" fmla="*/ 0 w 5156790"/>
              <a:gd name="connsiteY0" fmla="*/ 713030 h 713062"/>
              <a:gd name="connsiteX1" fmla="*/ 510362 w 5156790"/>
              <a:gd name="connsiteY1" fmla="*/ 85709 h 713062"/>
              <a:gd name="connsiteX2" fmla="*/ 861237 w 5156790"/>
              <a:gd name="connsiteY2" fmla="*/ 691765 h 713062"/>
              <a:gd name="connsiteX3" fmla="*/ 1201478 w 5156790"/>
              <a:gd name="connsiteY3" fmla="*/ 75077 h 713062"/>
              <a:gd name="connsiteX4" fmla="*/ 1562986 w 5156790"/>
              <a:gd name="connsiteY4" fmla="*/ 713030 h 713062"/>
              <a:gd name="connsiteX5" fmla="*/ 1913860 w 5156790"/>
              <a:gd name="connsiteY5" fmla="*/ 53811 h 713062"/>
              <a:gd name="connsiteX6" fmla="*/ 2286000 w 5156790"/>
              <a:gd name="connsiteY6" fmla="*/ 681133 h 713062"/>
              <a:gd name="connsiteX7" fmla="*/ 2626241 w 5156790"/>
              <a:gd name="connsiteY7" fmla="*/ 21914 h 713062"/>
              <a:gd name="connsiteX8" fmla="*/ 3009014 w 5156790"/>
              <a:gd name="connsiteY8" fmla="*/ 617337 h 713062"/>
              <a:gd name="connsiteX9" fmla="*/ 3317358 w 5156790"/>
              <a:gd name="connsiteY9" fmla="*/ 11281 h 713062"/>
              <a:gd name="connsiteX10" fmla="*/ 3710762 w 5156790"/>
              <a:gd name="connsiteY10" fmla="*/ 649235 h 713062"/>
              <a:gd name="connsiteX11" fmla="*/ 4051004 w 5156790"/>
              <a:gd name="connsiteY11" fmla="*/ 32546 h 713062"/>
              <a:gd name="connsiteX12" fmla="*/ 4465674 w 5156790"/>
              <a:gd name="connsiteY12" fmla="*/ 713031 h 713062"/>
              <a:gd name="connsiteX13" fmla="*/ 4763386 w 5156790"/>
              <a:gd name="connsiteY13" fmla="*/ 649 h 713062"/>
              <a:gd name="connsiteX14" fmla="*/ 5156790 w 5156790"/>
              <a:gd name="connsiteY14" fmla="*/ 574807 h 713062"/>
              <a:gd name="connsiteX15" fmla="*/ 5156790 w 5156790"/>
              <a:gd name="connsiteY15" fmla="*/ 574807 h 713062"/>
              <a:gd name="connsiteX0" fmla="*/ 0 w 5156790"/>
              <a:gd name="connsiteY0" fmla="*/ 713030 h 713061"/>
              <a:gd name="connsiteX1" fmla="*/ 510362 w 5156790"/>
              <a:gd name="connsiteY1" fmla="*/ 85709 h 713061"/>
              <a:gd name="connsiteX2" fmla="*/ 861237 w 5156790"/>
              <a:gd name="connsiteY2" fmla="*/ 691765 h 713061"/>
              <a:gd name="connsiteX3" fmla="*/ 1201478 w 5156790"/>
              <a:gd name="connsiteY3" fmla="*/ 75077 h 713061"/>
              <a:gd name="connsiteX4" fmla="*/ 1562986 w 5156790"/>
              <a:gd name="connsiteY4" fmla="*/ 713030 h 713061"/>
              <a:gd name="connsiteX5" fmla="*/ 1913860 w 5156790"/>
              <a:gd name="connsiteY5" fmla="*/ 53811 h 713061"/>
              <a:gd name="connsiteX6" fmla="*/ 2286000 w 5156790"/>
              <a:gd name="connsiteY6" fmla="*/ 681133 h 713061"/>
              <a:gd name="connsiteX7" fmla="*/ 2626241 w 5156790"/>
              <a:gd name="connsiteY7" fmla="*/ 21914 h 713061"/>
              <a:gd name="connsiteX8" fmla="*/ 3009014 w 5156790"/>
              <a:gd name="connsiteY8" fmla="*/ 617337 h 713061"/>
              <a:gd name="connsiteX9" fmla="*/ 3317358 w 5156790"/>
              <a:gd name="connsiteY9" fmla="*/ 11281 h 713061"/>
              <a:gd name="connsiteX10" fmla="*/ 3700129 w 5156790"/>
              <a:gd name="connsiteY10" fmla="*/ 681132 h 713061"/>
              <a:gd name="connsiteX11" fmla="*/ 4051004 w 5156790"/>
              <a:gd name="connsiteY11" fmla="*/ 32546 h 713061"/>
              <a:gd name="connsiteX12" fmla="*/ 4465674 w 5156790"/>
              <a:gd name="connsiteY12" fmla="*/ 713031 h 713061"/>
              <a:gd name="connsiteX13" fmla="*/ 4763386 w 5156790"/>
              <a:gd name="connsiteY13" fmla="*/ 649 h 713061"/>
              <a:gd name="connsiteX14" fmla="*/ 5156790 w 5156790"/>
              <a:gd name="connsiteY14" fmla="*/ 574807 h 713061"/>
              <a:gd name="connsiteX15" fmla="*/ 5156790 w 5156790"/>
              <a:gd name="connsiteY15" fmla="*/ 574807 h 713061"/>
              <a:gd name="connsiteX0" fmla="*/ 0 w 5156790"/>
              <a:gd name="connsiteY0" fmla="*/ 713030 h 713061"/>
              <a:gd name="connsiteX1" fmla="*/ 510362 w 5156790"/>
              <a:gd name="connsiteY1" fmla="*/ 85709 h 713061"/>
              <a:gd name="connsiteX2" fmla="*/ 861237 w 5156790"/>
              <a:gd name="connsiteY2" fmla="*/ 691765 h 713061"/>
              <a:gd name="connsiteX3" fmla="*/ 1201478 w 5156790"/>
              <a:gd name="connsiteY3" fmla="*/ 75077 h 713061"/>
              <a:gd name="connsiteX4" fmla="*/ 1562986 w 5156790"/>
              <a:gd name="connsiteY4" fmla="*/ 713030 h 713061"/>
              <a:gd name="connsiteX5" fmla="*/ 1913860 w 5156790"/>
              <a:gd name="connsiteY5" fmla="*/ 53811 h 713061"/>
              <a:gd name="connsiteX6" fmla="*/ 2286000 w 5156790"/>
              <a:gd name="connsiteY6" fmla="*/ 681133 h 713061"/>
              <a:gd name="connsiteX7" fmla="*/ 2626241 w 5156790"/>
              <a:gd name="connsiteY7" fmla="*/ 21914 h 713061"/>
              <a:gd name="connsiteX8" fmla="*/ 2998381 w 5156790"/>
              <a:gd name="connsiteY8" fmla="*/ 691765 h 713061"/>
              <a:gd name="connsiteX9" fmla="*/ 3317358 w 5156790"/>
              <a:gd name="connsiteY9" fmla="*/ 11281 h 713061"/>
              <a:gd name="connsiteX10" fmla="*/ 3700129 w 5156790"/>
              <a:gd name="connsiteY10" fmla="*/ 681132 h 713061"/>
              <a:gd name="connsiteX11" fmla="*/ 4051004 w 5156790"/>
              <a:gd name="connsiteY11" fmla="*/ 32546 h 713061"/>
              <a:gd name="connsiteX12" fmla="*/ 4465674 w 5156790"/>
              <a:gd name="connsiteY12" fmla="*/ 713031 h 713061"/>
              <a:gd name="connsiteX13" fmla="*/ 4763386 w 5156790"/>
              <a:gd name="connsiteY13" fmla="*/ 649 h 713061"/>
              <a:gd name="connsiteX14" fmla="*/ 5156790 w 5156790"/>
              <a:gd name="connsiteY14" fmla="*/ 574807 h 713061"/>
              <a:gd name="connsiteX15" fmla="*/ 5156790 w 5156790"/>
              <a:gd name="connsiteY15" fmla="*/ 574807 h 713061"/>
              <a:gd name="connsiteX0" fmla="*/ 0 w 5156790"/>
              <a:gd name="connsiteY0" fmla="*/ 713030 h 734325"/>
              <a:gd name="connsiteX1" fmla="*/ 510362 w 5156790"/>
              <a:gd name="connsiteY1" fmla="*/ 85709 h 734325"/>
              <a:gd name="connsiteX2" fmla="*/ 861237 w 5156790"/>
              <a:gd name="connsiteY2" fmla="*/ 691765 h 734325"/>
              <a:gd name="connsiteX3" fmla="*/ 1201478 w 5156790"/>
              <a:gd name="connsiteY3" fmla="*/ 75077 h 734325"/>
              <a:gd name="connsiteX4" fmla="*/ 1562986 w 5156790"/>
              <a:gd name="connsiteY4" fmla="*/ 713030 h 734325"/>
              <a:gd name="connsiteX5" fmla="*/ 1913860 w 5156790"/>
              <a:gd name="connsiteY5" fmla="*/ 53811 h 734325"/>
              <a:gd name="connsiteX6" fmla="*/ 2286000 w 5156790"/>
              <a:gd name="connsiteY6" fmla="*/ 734295 h 734325"/>
              <a:gd name="connsiteX7" fmla="*/ 2626241 w 5156790"/>
              <a:gd name="connsiteY7" fmla="*/ 21914 h 734325"/>
              <a:gd name="connsiteX8" fmla="*/ 2998381 w 5156790"/>
              <a:gd name="connsiteY8" fmla="*/ 691765 h 734325"/>
              <a:gd name="connsiteX9" fmla="*/ 3317358 w 5156790"/>
              <a:gd name="connsiteY9" fmla="*/ 11281 h 734325"/>
              <a:gd name="connsiteX10" fmla="*/ 3700129 w 5156790"/>
              <a:gd name="connsiteY10" fmla="*/ 681132 h 734325"/>
              <a:gd name="connsiteX11" fmla="*/ 4051004 w 5156790"/>
              <a:gd name="connsiteY11" fmla="*/ 32546 h 734325"/>
              <a:gd name="connsiteX12" fmla="*/ 4465674 w 5156790"/>
              <a:gd name="connsiteY12" fmla="*/ 713031 h 734325"/>
              <a:gd name="connsiteX13" fmla="*/ 4763386 w 5156790"/>
              <a:gd name="connsiteY13" fmla="*/ 649 h 734325"/>
              <a:gd name="connsiteX14" fmla="*/ 5156790 w 5156790"/>
              <a:gd name="connsiteY14" fmla="*/ 574807 h 734325"/>
              <a:gd name="connsiteX15" fmla="*/ 5156790 w 5156790"/>
              <a:gd name="connsiteY15" fmla="*/ 574807 h 73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156790" h="734325">
                <a:moveTo>
                  <a:pt x="0" y="713030"/>
                </a:moveTo>
                <a:cubicBezTo>
                  <a:pt x="194044" y="443672"/>
                  <a:pt x="366823" y="89253"/>
                  <a:pt x="510362" y="85709"/>
                </a:cubicBezTo>
                <a:cubicBezTo>
                  <a:pt x="653901" y="82165"/>
                  <a:pt x="746051" y="693537"/>
                  <a:pt x="861237" y="691765"/>
                </a:cubicBezTo>
                <a:cubicBezTo>
                  <a:pt x="976423" y="689993"/>
                  <a:pt x="1084520" y="71533"/>
                  <a:pt x="1201478" y="75077"/>
                </a:cubicBezTo>
                <a:cubicBezTo>
                  <a:pt x="1318436" y="78621"/>
                  <a:pt x="1444256" y="716574"/>
                  <a:pt x="1562986" y="713030"/>
                </a:cubicBezTo>
                <a:cubicBezTo>
                  <a:pt x="1681716" y="709486"/>
                  <a:pt x="1793358" y="50267"/>
                  <a:pt x="1913860" y="53811"/>
                </a:cubicBezTo>
                <a:cubicBezTo>
                  <a:pt x="2034362" y="57355"/>
                  <a:pt x="2167270" y="739611"/>
                  <a:pt x="2286000" y="734295"/>
                </a:cubicBezTo>
                <a:cubicBezTo>
                  <a:pt x="2404730" y="728979"/>
                  <a:pt x="2507511" y="29002"/>
                  <a:pt x="2626241" y="21914"/>
                </a:cubicBezTo>
                <a:cubicBezTo>
                  <a:pt x="2744971" y="14826"/>
                  <a:pt x="2883195" y="693537"/>
                  <a:pt x="2998381" y="691765"/>
                </a:cubicBezTo>
                <a:cubicBezTo>
                  <a:pt x="3113567" y="689993"/>
                  <a:pt x="3200400" y="13053"/>
                  <a:pt x="3317358" y="11281"/>
                </a:cubicBezTo>
                <a:cubicBezTo>
                  <a:pt x="3434316" y="9509"/>
                  <a:pt x="3577855" y="677588"/>
                  <a:pt x="3700129" y="681132"/>
                </a:cubicBezTo>
                <a:cubicBezTo>
                  <a:pt x="3822403" y="684676"/>
                  <a:pt x="3923413" y="27230"/>
                  <a:pt x="4051004" y="32546"/>
                </a:cubicBezTo>
                <a:cubicBezTo>
                  <a:pt x="4178595" y="37863"/>
                  <a:pt x="4346944" y="718347"/>
                  <a:pt x="4465674" y="713031"/>
                </a:cubicBezTo>
                <a:cubicBezTo>
                  <a:pt x="4584404" y="707715"/>
                  <a:pt x="4648200" y="23686"/>
                  <a:pt x="4763386" y="649"/>
                </a:cubicBezTo>
                <a:cubicBezTo>
                  <a:pt x="4878572" y="-22388"/>
                  <a:pt x="5156790" y="574807"/>
                  <a:pt x="5156790" y="574807"/>
                </a:cubicBezTo>
                <a:lnTo>
                  <a:pt x="5156790" y="574807"/>
                </a:lnTo>
              </a:path>
            </a:pathLst>
          </a:custGeom>
          <a:noFill/>
          <a:ln w="444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69" name="Rechte verbindingslijn 2068"/>
          <p:cNvCxnSpPr/>
          <p:nvPr/>
        </p:nvCxnSpPr>
        <p:spPr>
          <a:xfrm flipV="1">
            <a:off x="642624" y="687929"/>
            <a:ext cx="5923771" cy="35071"/>
          </a:xfrm>
          <a:prstGeom prst="line">
            <a:avLst/>
          </a:prstGeom>
          <a:ln w="38100">
            <a:solidFill>
              <a:srgbClr val="00B0F0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Rechte verbindingslijn 63"/>
          <p:cNvCxnSpPr/>
          <p:nvPr/>
        </p:nvCxnSpPr>
        <p:spPr>
          <a:xfrm flipV="1">
            <a:off x="795024" y="2248647"/>
            <a:ext cx="5923771" cy="35071"/>
          </a:xfrm>
          <a:prstGeom prst="line">
            <a:avLst/>
          </a:prstGeom>
          <a:ln w="38100">
            <a:solidFill>
              <a:srgbClr val="00B0F0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Rechte verbindingslijn 64"/>
          <p:cNvCxnSpPr/>
          <p:nvPr/>
        </p:nvCxnSpPr>
        <p:spPr>
          <a:xfrm flipV="1">
            <a:off x="395536" y="2896719"/>
            <a:ext cx="5923771" cy="35071"/>
          </a:xfrm>
          <a:prstGeom prst="line">
            <a:avLst/>
          </a:prstGeom>
          <a:ln w="38100">
            <a:solidFill>
              <a:srgbClr val="00B0F0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Rechte verbindingslijn 65"/>
          <p:cNvCxnSpPr/>
          <p:nvPr/>
        </p:nvCxnSpPr>
        <p:spPr>
          <a:xfrm flipV="1">
            <a:off x="414651" y="3616799"/>
            <a:ext cx="5923771" cy="35071"/>
          </a:xfrm>
          <a:prstGeom prst="line">
            <a:avLst/>
          </a:prstGeom>
          <a:ln w="38100">
            <a:solidFill>
              <a:srgbClr val="00B0F0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Rechte verbindingslijn 66"/>
          <p:cNvCxnSpPr/>
          <p:nvPr/>
        </p:nvCxnSpPr>
        <p:spPr>
          <a:xfrm flipV="1">
            <a:off x="567051" y="4552903"/>
            <a:ext cx="5923771" cy="35071"/>
          </a:xfrm>
          <a:prstGeom prst="line">
            <a:avLst/>
          </a:prstGeom>
          <a:ln w="38100">
            <a:solidFill>
              <a:srgbClr val="00B0F0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Rechte verbindingslijn 67"/>
          <p:cNvCxnSpPr/>
          <p:nvPr/>
        </p:nvCxnSpPr>
        <p:spPr>
          <a:xfrm flipV="1">
            <a:off x="486659" y="4840935"/>
            <a:ext cx="5923771" cy="35071"/>
          </a:xfrm>
          <a:prstGeom prst="line">
            <a:avLst/>
          </a:prstGeom>
          <a:ln w="38100">
            <a:solidFill>
              <a:srgbClr val="00B0F0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1" name="Rechte verbindingslijn 2070"/>
          <p:cNvCxnSpPr/>
          <p:nvPr/>
        </p:nvCxnSpPr>
        <p:spPr>
          <a:xfrm>
            <a:off x="6338422" y="723000"/>
            <a:ext cx="0" cy="1509843"/>
          </a:xfrm>
          <a:prstGeom prst="line">
            <a:avLst/>
          </a:prstGeom>
          <a:ln w="38100">
            <a:solidFill>
              <a:schemeClr val="bg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Rechte verbindingslijn 70"/>
          <p:cNvCxnSpPr/>
          <p:nvPr/>
        </p:nvCxnSpPr>
        <p:spPr>
          <a:xfrm>
            <a:off x="6319307" y="2931790"/>
            <a:ext cx="0" cy="648072"/>
          </a:xfrm>
          <a:prstGeom prst="line">
            <a:avLst/>
          </a:prstGeom>
          <a:ln w="38100">
            <a:solidFill>
              <a:schemeClr val="bg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Rechte verbindingslijn 72"/>
          <p:cNvCxnSpPr/>
          <p:nvPr/>
        </p:nvCxnSpPr>
        <p:spPr>
          <a:xfrm>
            <a:off x="6319307" y="4587974"/>
            <a:ext cx="0" cy="288032"/>
          </a:xfrm>
          <a:prstGeom prst="line">
            <a:avLst/>
          </a:prstGeom>
          <a:ln w="38100">
            <a:solidFill>
              <a:schemeClr val="bg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4" name="Tekstvak 2073"/>
          <p:cNvSpPr txBox="1"/>
          <p:nvPr/>
        </p:nvSpPr>
        <p:spPr>
          <a:xfrm>
            <a:off x="6566394" y="723000"/>
            <a:ext cx="218206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large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difference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between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maxInt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minInt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6" name="Tekstvak 75"/>
          <p:cNvSpPr txBox="1"/>
          <p:nvPr/>
        </p:nvSpPr>
        <p:spPr>
          <a:xfrm>
            <a:off x="6588224" y="2802290"/>
            <a:ext cx="25922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difference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between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maxInt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minInt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gets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smaller with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shorter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lanterns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67" name="Vrije vorm 2066"/>
          <p:cNvSpPr/>
          <p:nvPr/>
        </p:nvSpPr>
        <p:spPr>
          <a:xfrm>
            <a:off x="940336" y="4571989"/>
            <a:ext cx="4816549" cy="276458"/>
          </a:xfrm>
          <a:custGeom>
            <a:avLst/>
            <a:gdLst>
              <a:gd name="connsiteX0" fmla="*/ 0 w 4816549"/>
              <a:gd name="connsiteY0" fmla="*/ 297712 h 297712"/>
              <a:gd name="connsiteX1" fmla="*/ 255181 w 4816549"/>
              <a:gd name="connsiteY1" fmla="*/ 116958 h 297712"/>
              <a:gd name="connsiteX2" fmla="*/ 457200 w 4816549"/>
              <a:gd name="connsiteY2" fmla="*/ 223284 h 297712"/>
              <a:gd name="connsiteX3" fmla="*/ 606056 w 4816549"/>
              <a:gd name="connsiteY3" fmla="*/ 74428 h 297712"/>
              <a:gd name="connsiteX4" fmla="*/ 808074 w 4816549"/>
              <a:gd name="connsiteY4" fmla="*/ 265814 h 297712"/>
              <a:gd name="connsiteX5" fmla="*/ 978195 w 4816549"/>
              <a:gd name="connsiteY5" fmla="*/ 74428 h 297712"/>
              <a:gd name="connsiteX6" fmla="*/ 1169581 w 4816549"/>
              <a:gd name="connsiteY6" fmla="*/ 265814 h 297712"/>
              <a:gd name="connsiteX7" fmla="*/ 1307804 w 4816549"/>
              <a:gd name="connsiteY7" fmla="*/ 31898 h 297712"/>
              <a:gd name="connsiteX8" fmla="*/ 1520456 w 4816549"/>
              <a:gd name="connsiteY8" fmla="*/ 255181 h 297712"/>
              <a:gd name="connsiteX9" fmla="*/ 1701209 w 4816549"/>
              <a:gd name="connsiteY9" fmla="*/ 0 h 297712"/>
              <a:gd name="connsiteX10" fmla="*/ 1935125 w 4816549"/>
              <a:gd name="connsiteY10" fmla="*/ 255181 h 297712"/>
              <a:gd name="connsiteX11" fmla="*/ 2030818 w 4816549"/>
              <a:gd name="connsiteY11" fmla="*/ 63795 h 297712"/>
              <a:gd name="connsiteX12" fmla="*/ 2264735 w 4816549"/>
              <a:gd name="connsiteY12" fmla="*/ 265814 h 297712"/>
              <a:gd name="connsiteX13" fmla="*/ 2402958 w 4816549"/>
              <a:gd name="connsiteY13" fmla="*/ 42530 h 297712"/>
              <a:gd name="connsiteX14" fmla="*/ 2615609 w 4816549"/>
              <a:gd name="connsiteY14" fmla="*/ 276446 h 297712"/>
              <a:gd name="connsiteX15" fmla="*/ 2775098 w 4816549"/>
              <a:gd name="connsiteY15" fmla="*/ 63795 h 297712"/>
              <a:gd name="connsiteX16" fmla="*/ 3009014 w 4816549"/>
              <a:gd name="connsiteY16" fmla="*/ 244549 h 297712"/>
              <a:gd name="connsiteX17" fmla="*/ 3179135 w 4816549"/>
              <a:gd name="connsiteY17" fmla="*/ 85060 h 297712"/>
              <a:gd name="connsiteX18" fmla="*/ 3338623 w 4816549"/>
              <a:gd name="connsiteY18" fmla="*/ 255181 h 297712"/>
              <a:gd name="connsiteX19" fmla="*/ 3476846 w 4816549"/>
              <a:gd name="connsiteY19" fmla="*/ 53163 h 297712"/>
              <a:gd name="connsiteX20" fmla="*/ 3753293 w 4816549"/>
              <a:gd name="connsiteY20" fmla="*/ 287079 h 297712"/>
              <a:gd name="connsiteX21" fmla="*/ 3880884 w 4816549"/>
              <a:gd name="connsiteY21" fmla="*/ 63795 h 297712"/>
              <a:gd name="connsiteX22" fmla="*/ 4093535 w 4816549"/>
              <a:gd name="connsiteY22" fmla="*/ 265814 h 297712"/>
              <a:gd name="connsiteX23" fmla="*/ 4210493 w 4816549"/>
              <a:gd name="connsiteY23" fmla="*/ 21265 h 297712"/>
              <a:gd name="connsiteX24" fmla="*/ 4465674 w 4816549"/>
              <a:gd name="connsiteY24" fmla="*/ 233916 h 297712"/>
              <a:gd name="connsiteX25" fmla="*/ 4635795 w 4816549"/>
              <a:gd name="connsiteY25" fmla="*/ 53163 h 297712"/>
              <a:gd name="connsiteX26" fmla="*/ 4816549 w 4816549"/>
              <a:gd name="connsiteY26" fmla="*/ 233916 h 297712"/>
              <a:gd name="connsiteX27" fmla="*/ 4816549 w 4816549"/>
              <a:gd name="connsiteY27" fmla="*/ 233916 h 297712"/>
              <a:gd name="connsiteX0" fmla="*/ 0 w 4816549"/>
              <a:gd name="connsiteY0" fmla="*/ 297712 h 297712"/>
              <a:gd name="connsiteX1" fmla="*/ 255181 w 4816549"/>
              <a:gd name="connsiteY1" fmla="*/ 116958 h 297712"/>
              <a:gd name="connsiteX2" fmla="*/ 457200 w 4816549"/>
              <a:gd name="connsiteY2" fmla="*/ 223284 h 297712"/>
              <a:gd name="connsiteX3" fmla="*/ 606056 w 4816549"/>
              <a:gd name="connsiteY3" fmla="*/ 74428 h 297712"/>
              <a:gd name="connsiteX4" fmla="*/ 808074 w 4816549"/>
              <a:gd name="connsiteY4" fmla="*/ 265814 h 297712"/>
              <a:gd name="connsiteX5" fmla="*/ 978195 w 4816549"/>
              <a:gd name="connsiteY5" fmla="*/ 74428 h 297712"/>
              <a:gd name="connsiteX6" fmla="*/ 1169581 w 4816549"/>
              <a:gd name="connsiteY6" fmla="*/ 265814 h 297712"/>
              <a:gd name="connsiteX7" fmla="*/ 1382232 w 4816549"/>
              <a:gd name="connsiteY7" fmla="*/ 42531 h 297712"/>
              <a:gd name="connsiteX8" fmla="*/ 1520456 w 4816549"/>
              <a:gd name="connsiteY8" fmla="*/ 255181 h 297712"/>
              <a:gd name="connsiteX9" fmla="*/ 1701209 w 4816549"/>
              <a:gd name="connsiteY9" fmla="*/ 0 h 297712"/>
              <a:gd name="connsiteX10" fmla="*/ 1935125 w 4816549"/>
              <a:gd name="connsiteY10" fmla="*/ 255181 h 297712"/>
              <a:gd name="connsiteX11" fmla="*/ 2030818 w 4816549"/>
              <a:gd name="connsiteY11" fmla="*/ 63795 h 297712"/>
              <a:gd name="connsiteX12" fmla="*/ 2264735 w 4816549"/>
              <a:gd name="connsiteY12" fmla="*/ 265814 h 297712"/>
              <a:gd name="connsiteX13" fmla="*/ 2402958 w 4816549"/>
              <a:gd name="connsiteY13" fmla="*/ 42530 h 297712"/>
              <a:gd name="connsiteX14" fmla="*/ 2615609 w 4816549"/>
              <a:gd name="connsiteY14" fmla="*/ 276446 h 297712"/>
              <a:gd name="connsiteX15" fmla="*/ 2775098 w 4816549"/>
              <a:gd name="connsiteY15" fmla="*/ 63795 h 297712"/>
              <a:gd name="connsiteX16" fmla="*/ 3009014 w 4816549"/>
              <a:gd name="connsiteY16" fmla="*/ 244549 h 297712"/>
              <a:gd name="connsiteX17" fmla="*/ 3179135 w 4816549"/>
              <a:gd name="connsiteY17" fmla="*/ 85060 h 297712"/>
              <a:gd name="connsiteX18" fmla="*/ 3338623 w 4816549"/>
              <a:gd name="connsiteY18" fmla="*/ 255181 h 297712"/>
              <a:gd name="connsiteX19" fmla="*/ 3476846 w 4816549"/>
              <a:gd name="connsiteY19" fmla="*/ 53163 h 297712"/>
              <a:gd name="connsiteX20" fmla="*/ 3753293 w 4816549"/>
              <a:gd name="connsiteY20" fmla="*/ 287079 h 297712"/>
              <a:gd name="connsiteX21" fmla="*/ 3880884 w 4816549"/>
              <a:gd name="connsiteY21" fmla="*/ 63795 h 297712"/>
              <a:gd name="connsiteX22" fmla="*/ 4093535 w 4816549"/>
              <a:gd name="connsiteY22" fmla="*/ 265814 h 297712"/>
              <a:gd name="connsiteX23" fmla="*/ 4210493 w 4816549"/>
              <a:gd name="connsiteY23" fmla="*/ 21265 h 297712"/>
              <a:gd name="connsiteX24" fmla="*/ 4465674 w 4816549"/>
              <a:gd name="connsiteY24" fmla="*/ 233916 h 297712"/>
              <a:gd name="connsiteX25" fmla="*/ 4635795 w 4816549"/>
              <a:gd name="connsiteY25" fmla="*/ 53163 h 297712"/>
              <a:gd name="connsiteX26" fmla="*/ 4816549 w 4816549"/>
              <a:gd name="connsiteY26" fmla="*/ 233916 h 297712"/>
              <a:gd name="connsiteX27" fmla="*/ 4816549 w 4816549"/>
              <a:gd name="connsiteY27" fmla="*/ 233916 h 297712"/>
              <a:gd name="connsiteX0" fmla="*/ 0 w 4816549"/>
              <a:gd name="connsiteY0" fmla="*/ 276546 h 276546"/>
              <a:gd name="connsiteX1" fmla="*/ 255181 w 4816549"/>
              <a:gd name="connsiteY1" fmla="*/ 95792 h 276546"/>
              <a:gd name="connsiteX2" fmla="*/ 457200 w 4816549"/>
              <a:gd name="connsiteY2" fmla="*/ 202118 h 276546"/>
              <a:gd name="connsiteX3" fmla="*/ 606056 w 4816549"/>
              <a:gd name="connsiteY3" fmla="*/ 53262 h 276546"/>
              <a:gd name="connsiteX4" fmla="*/ 808074 w 4816549"/>
              <a:gd name="connsiteY4" fmla="*/ 244648 h 276546"/>
              <a:gd name="connsiteX5" fmla="*/ 978195 w 4816549"/>
              <a:gd name="connsiteY5" fmla="*/ 53262 h 276546"/>
              <a:gd name="connsiteX6" fmla="*/ 1169581 w 4816549"/>
              <a:gd name="connsiteY6" fmla="*/ 244648 h 276546"/>
              <a:gd name="connsiteX7" fmla="*/ 1382232 w 4816549"/>
              <a:gd name="connsiteY7" fmla="*/ 21365 h 276546"/>
              <a:gd name="connsiteX8" fmla="*/ 1520456 w 4816549"/>
              <a:gd name="connsiteY8" fmla="*/ 234015 h 276546"/>
              <a:gd name="connsiteX9" fmla="*/ 1733107 w 4816549"/>
              <a:gd name="connsiteY9" fmla="*/ 31997 h 276546"/>
              <a:gd name="connsiteX10" fmla="*/ 1935125 w 4816549"/>
              <a:gd name="connsiteY10" fmla="*/ 234015 h 276546"/>
              <a:gd name="connsiteX11" fmla="*/ 2030818 w 4816549"/>
              <a:gd name="connsiteY11" fmla="*/ 42629 h 276546"/>
              <a:gd name="connsiteX12" fmla="*/ 2264735 w 4816549"/>
              <a:gd name="connsiteY12" fmla="*/ 244648 h 276546"/>
              <a:gd name="connsiteX13" fmla="*/ 2402958 w 4816549"/>
              <a:gd name="connsiteY13" fmla="*/ 21364 h 276546"/>
              <a:gd name="connsiteX14" fmla="*/ 2615609 w 4816549"/>
              <a:gd name="connsiteY14" fmla="*/ 255280 h 276546"/>
              <a:gd name="connsiteX15" fmla="*/ 2775098 w 4816549"/>
              <a:gd name="connsiteY15" fmla="*/ 42629 h 276546"/>
              <a:gd name="connsiteX16" fmla="*/ 3009014 w 4816549"/>
              <a:gd name="connsiteY16" fmla="*/ 223383 h 276546"/>
              <a:gd name="connsiteX17" fmla="*/ 3179135 w 4816549"/>
              <a:gd name="connsiteY17" fmla="*/ 63894 h 276546"/>
              <a:gd name="connsiteX18" fmla="*/ 3338623 w 4816549"/>
              <a:gd name="connsiteY18" fmla="*/ 234015 h 276546"/>
              <a:gd name="connsiteX19" fmla="*/ 3476846 w 4816549"/>
              <a:gd name="connsiteY19" fmla="*/ 31997 h 276546"/>
              <a:gd name="connsiteX20" fmla="*/ 3753293 w 4816549"/>
              <a:gd name="connsiteY20" fmla="*/ 265913 h 276546"/>
              <a:gd name="connsiteX21" fmla="*/ 3880884 w 4816549"/>
              <a:gd name="connsiteY21" fmla="*/ 42629 h 276546"/>
              <a:gd name="connsiteX22" fmla="*/ 4093535 w 4816549"/>
              <a:gd name="connsiteY22" fmla="*/ 244648 h 276546"/>
              <a:gd name="connsiteX23" fmla="*/ 4210493 w 4816549"/>
              <a:gd name="connsiteY23" fmla="*/ 99 h 276546"/>
              <a:gd name="connsiteX24" fmla="*/ 4465674 w 4816549"/>
              <a:gd name="connsiteY24" fmla="*/ 212750 h 276546"/>
              <a:gd name="connsiteX25" fmla="*/ 4635795 w 4816549"/>
              <a:gd name="connsiteY25" fmla="*/ 31997 h 276546"/>
              <a:gd name="connsiteX26" fmla="*/ 4816549 w 4816549"/>
              <a:gd name="connsiteY26" fmla="*/ 212750 h 276546"/>
              <a:gd name="connsiteX27" fmla="*/ 4816549 w 4816549"/>
              <a:gd name="connsiteY27" fmla="*/ 212750 h 276546"/>
              <a:gd name="connsiteX0" fmla="*/ 0 w 4816549"/>
              <a:gd name="connsiteY0" fmla="*/ 276546 h 276546"/>
              <a:gd name="connsiteX1" fmla="*/ 255181 w 4816549"/>
              <a:gd name="connsiteY1" fmla="*/ 95792 h 276546"/>
              <a:gd name="connsiteX2" fmla="*/ 457200 w 4816549"/>
              <a:gd name="connsiteY2" fmla="*/ 202118 h 276546"/>
              <a:gd name="connsiteX3" fmla="*/ 606056 w 4816549"/>
              <a:gd name="connsiteY3" fmla="*/ 53262 h 276546"/>
              <a:gd name="connsiteX4" fmla="*/ 808074 w 4816549"/>
              <a:gd name="connsiteY4" fmla="*/ 244648 h 276546"/>
              <a:gd name="connsiteX5" fmla="*/ 978195 w 4816549"/>
              <a:gd name="connsiteY5" fmla="*/ 53262 h 276546"/>
              <a:gd name="connsiteX6" fmla="*/ 1169581 w 4816549"/>
              <a:gd name="connsiteY6" fmla="*/ 244648 h 276546"/>
              <a:gd name="connsiteX7" fmla="*/ 1382232 w 4816549"/>
              <a:gd name="connsiteY7" fmla="*/ 21365 h 276546"/>
              <a:gd name="connsiteX8" fmla="*/ 1520456 w 4816549"/>
              <a:gd name="connsiteY8" fmla="*/ 234015 h 276546"/>
              <a:gd name="connsiteX9" fmla="*/ 1733107 w 4816549"/>
              <a:gd name="connsiteY9" fmla="*/ 31997 h 276546"/>
              <a:gd name="connsiteX10" fmla="*/ 1935125 w 4816549"/>
              <a:gd name="connsiteY10" fmla="*/ 234015 h 276546"/>
              <a:gd name="connsiteX11" fmla="*/ 2115879 w 4816549"/>
              <a:gd name="connsiteY11" fmla="*/ 31997 h 276546"/>
              <a:gd name="connsiteX12" fmla="*/ 2264735 w 4816549"/>
              <a:gd name="connsiteY12" fmla="*/ 244648 h 276546"/>
              <a:gd name="connsiteX13" fmla="*/ 2402958 w 4816549"/>
              <a:gd name="connsiteY13" fmla="*/ 21364 h 276546"/>
              <a:gd name="connsiteX14" fmla="*/ 2615609 w 4816549"/>
              <a:gd name="connsiteY14" fmla="*/ 255280 h 276546"/>
              <a:gd name="connsiteX15" fmla="*/ 2775098 w 4816549"/>
              <a:gd name="connsiteY15" fmla="*/ 42629 h 276546"/>
              <a:gd name="connsiteX16" fmla="*/ 3009014 w 4816549"/>
              <a:gd name="connsiteY16" fmla="*/ 223383 h 276546"/>
              <a:gd name="connsiteX17" fmla="*/ 3179135 w 4816549"/>
              <a:gd name="connsiteY17" fmla="*/ 63894 h 276546"/>
              <a:gd name="connsiteX18" fmla="*/ 3338623 w 4816549"/>
              <a:gd name="connsiteY18" fmla="*/ 234015 h 276546"/>
              <a:gd name="connsiteX19" fmla="*/ 3476846 w 4816549"/>
              <a:gd name="connsiteY19" fmla="*/ 31997 h 276546"/>
              <a:gd name="connsiteX20" fmla="*/ 3753293 w 4816549"/>
              <a:gd name="connsiteY20" fmla="*/ 265913 h 276546"/>
              <a:gd name="connsiteX21" fmla="*/ 3880884 w 4816549"/>
              <a:gd name="connsiteY21" fmla="*/ 42629 h 276546"/>
              <a:gd name="connsiteX22" fmla="*/ 4093535 w 4816549"/>
              <a:gd name="connsiteY22" fmla="*/ 244648 h 276546"/>
              <a:gd name="connsiteX23" fmla="*/ 4210493 w 4816549"/>
              <a:gd name="connsiteY23" fmla="*/ 99 h 276546"/>
              <a:gd name="connsiteX24" fmla="*/ 4465674 w 4816549"/>
              <a:gd name="connsiteY24" fmla="*/ 212750 h 276546"/>
              <a:gd name="connsiteX25" fmla="*/ 4635795 w 4816549"/>
              <a:gd name="connsiteY25" fmla="*/ 31997 h 276546"/>
              <a:gd name="connsiteX26" fmla="*/ 4816549 w 4816549"/>
              <a:gd name="connsiteY26" fmla="*/ 212750 h 276546"/>
              <a:gd name="connsiteX27" fmla="*/ 4816549 w 4816549"/>
              <a:gd name="connsiteY27" fmla="*/ 212750 h 276546"/>
              <a:gd name="connsiteX0" fmla="*/ 0 w 4816549"/>
              <a:gd name="connsiteY0" fmla="*/ 276546 h 276546"/>
              <a:gd name="connsiteX1" fmla="*/ 255181 w 4816549"/>
              <a:gd name="connsiteY1" fmla="*/ 95792 h 276546"/>
              <a:gd name="connsiteX2" fmla="*/ 457200 w 4816549"/>
              <a:gd name="connsiteY2" fmla="*/ 202118 h 276546"/>
              <a:gd name="connsiteX3" fmla="*/ 606056 w 4816549"/>
              <a:gd name="connsiteY3" fmla="*/ 53262 h 276546"/>
              <a:gd name="connsiteX4" fmla="*/ 808074 w 4816549"/>
              <a:gd name="connsiteY4" fmla="*/ 244648 h 276546"/>
              <a:gd name="connsiteX5" fmla="*/ 978195 w 4816549"/>
              <a:gd name="connsiteY5" fmla="*/ 53262 h 276546"/>
              <a:gd name="connsiteX6" fmla="*/ 1169581 w 4816549"/>
              <a:gd name="connsiteY6" fmla="*/ 244648 h 276546"/>
              <a:gd name="connsiteX7" fmla="*/ 1382232 w 4816549"/>
              <a:gd name="connsiteY7" fmla="*/ 21365 h 276546"/>
              <a:gd name="connsiteX8" fmla="*/ 1520456 w 4816549"/>
              <a:gd name="connsiteY8" fmla="*/ 234015 h 276546"/>
              <a:gd name="connsiteX9" fmla="*/ 1733107 w 4816549"/>
              <a:gd name="connsiteY9" fmla="*/ 31997 h 276546"/>
              <a:gd name="connsiteX10" fmla="*/ 1935125 w 4816549"/>
              <a:gd name="connsiteY10" fmla="*/ 234015 h 276546"/>
              <a:gd name="connsiteX11" fmla="*/ 2115879 w 4816549"/>
              <a:gd name="connsiteY11" fmla="*/ 31997 h 276546"/>
              <a:gd name="connsiteX12" fmla="*/ 2264735 w 4816549"/>
              <a:gd name="connsiteY12" fmla="*/ 244648 h 276546"/>
              <a:gd name="connsiteX13" fmla="*/ 2477386 w 4816549"/>
              <a:gd name="connsiteY13" fmla="*/ 21364 h 276546"/>
              <a:gd name="connsiteX14" fmla="*/ 2615609 w 4816549"/>
              <a:gd name="connsiteY14" fmla="*/ 255280 h 276546"/>
              <a:gd name="connsiteX15" fmla="*/ 2775098 w 4816549"/>
              <a:gd name="connsiteY15" fmla="*/ 42629 h 276546"/>
              <a:gd name="connsiteX16" fmla="*/ 3009014 w 4816549"/>
              <a:gd name="connsiteY16" fmla="*/ 223383 h 276546"/>
              <a:gd name="connsiteX17" fmla="*/ 3179135 w 4816549"/>
              <a:gd name="connsiteY17" fmla="*/ 63894 h 276546"/>
              <a:gd name="connsiteX18" fmla="*/ 3338623 w 4816549"/>
              <a:gd name="connsiteY18" fmla="*/ 234015 h 276546"/>
              <a:gd name="connsiteX19" fmla="*/ 3476846 w 4816549"/>
              <a:gd name="connsiteY19" fmla="*/ 31997 h 276546"/>
              <a:gd name="connsiteX20" fmla="*/ 3753293 w 4816549"/>
              <a:gd name="connsiteY20" fmla="*/ 265913 h 276546"/>
              <a:gd name="connsiteX21" fmla="*/ 3880884 w 4816549"/>
              <a:gd name="connsiteY21" fmla="*/ 42629 h 276546"/>
              <a:gd name="connsiteX22" fmla="*/ 4093535 w 4816549"/>
              <a:gd name="connsiteY22" fmla="*/ 244648 h 276546"/>
              <a:gd name="connsiteX23" fmla="*/ 4210493 w 4816549"/>
              <a:gd name="connsiteY23" fmla="*/ 99 h 276546"/>
              <a:gd name="connsiteX24" fmla="*/ 4465674 w 4816549"/>
              <a:gd name="connsiteY24" fmla="*/ 212750 h 276546"/>
              <a:gd name="connsiteX25" fmla="*/ 4635795 w 4816549"/>
              <a:gd name="connsiteY25" fmla="*/ 31997 h 276546"/>
              <a:gd name="connsiteX26" fmla="*/ 4816549 w 4816549"/>
              <a:gd name="connsiteY26" fmla="*/ 212750 h 276546"/>
              <a:gd name="connsiteX27" fmla="*/ 4816549 w 4816549"/>
              <a:gd name="connsiteY27" fmla="*/ 212750 h 276546"/>
              <a:gd name="connsiteX0" fmla="*/ 0 w 4816549"/>
              <a:gd name="connsiteY0" fmla="*/ 276546 h 276546"/>
              <a:gd name="connsiteX1" fmla="*/ 255181 w 4816549"/>
              <a:gd name="connsiteY1" fmla="*/ 95792 h 276546"/>
              <a:gd name="connsiteX2" fmla="*/ 457200 w 4816549"/>
              <a:gd name="connsiteY2" fmla="*/ 202118 h 276546"/>
              <a:gd name="connsiteX3" fmla="*/ 606056 w 4816549"/>
              <a:gd name="connsiteY3" fmla="*/ 53262 h 276546"/>
              <a:gd name="connsiteX4" fmla="*/ 808074 w 4816549"/>
              <a:gd name="connsiteY4" fmla="*/ 244648 h 276546"/>
              <a:gd name="connsiteX5" fmla="*/ 978195 w 4816549"/>
              <a:gd name="connsiteY5" fmla="*/ 53262 h 276546"/>
              <a:gd name="connsiteX6" fmla="*/ 1169581 w 4816549"/>
              <a:gd name="connsiteY6" fmla="*/ 244648 h 276546"/>
              <a:gd name="connsiteX7" fmla="*/ 1382232 w 4816549"/>
              <a:gd name="connsiteY7" fmla="*/ 21365 h 276546"/>
              <a:gd name="connsiteX8" fmla="*/ 1520456 w 4816549"/>
              <a:gd name="connsiteY8" fmla="*/ 234015 h 276546"/>
              <a:gd name="connsiteX9" fmla="*/ 1733107 w 4816549"/>
              <a:gd name="connsiteY9" fmla="*/ 31997 h 276546"/>
              <a:gd name="connsiteX10" fmla="*/ 1935125 w 4816549"/>
              <a:gd name="connsiteY10" fmla="*/ 234015 h 276546"/>
              <a:gd name="connsiteX11" fmla="*/ 2115879 w 4816549"/>
              <a:gd name="connsiteY11" fmla="*/ 31997 h 276546"/>
              <a:gd name="connsiteX12" fmla="*/ 2264735 w 4816549"/>
              <a:gd name="connsiteY12" fmla="*/ 244648 h 276546"/>
              <a:gd name="connsiteX13" fmla="*/ 2477386 w 4816549"/>
              <a:gd name="connsiteY13" fmla="*/ 21364 h 276546"/>
              <a:gd name="connsiteX14" fmla="*/ 2615609 w 4816549"/>
              <a:gd name="connsiteY14" fmla="*/ 255280 h 276546"/>
              <a:gd name="connsiteX15" fmla="*/ 2817628 w 4816549"/>
              <a:gd name="connsiteY15" fmla="*/ 42629 h 276546"/>
              <a:gd name="connsiteX16" fmla="*/ 3009014 w 4816549"/>
              <a:gd name="connsiteY16" fmla="*/ 223383 h 276546"/>
              <a:gd name="connsiteX17" fmla="*/ 3179135 w 4816549"/>
              <a:gd name="connsiteY17" fmla="*/ 63894 h 276546"/>
              <a:gd name="connsiteX18" fmla="*/ 3338623 w 4816549"/>
              <a:gd name="connsiteY18" fmla="*/ 234015 h 276546"/>
              <a:gd name="connsiteX19" fmla="*/ 3476846 w 4816549"/>
              <a:gd name="connsiteY19" fmla="*/ 31997 h 276546"/>
              <a:gd name="connsiteX20" fmla="*/ 3753293 w 4816549"/>
              <a:gd name="connsiteY20" fmla="*/ 265913 h 276546"/>
              <a:gd name="connsiteX21" fmla="*/ 3880884 w 4816549"/>
              <a:gd name="connsiteY21" fmla="*/ 42629 h 276546"/>
              <a:gd name="connsiteX22" fmla="*/ 4093535 w 4816549"/>
              <a:gd name="connsiteY22" fmla="*/ 244648 h 276546"/>
              <a:gd name="connsiteX23" fmla="*/ 4210493 w 4816549"/>
              <a:gd name="connsiteY23" fmla="*/ 99 h 276546"/>
              <a:gd name="connsiteX24" fmla="*/ 4465674 w 4816549"/>
              <a:gd name="connsiteY24" fmla="*/ 212750 h 276546"/>
              <a:gd name="connsiteX25" fmla="*/ 4635795 w 4816549"/>
              <a:gd name="connsiteY25" fmla="*/ 31997 h 276546"/>
              <a:gd name="connsiteX26" fmla="*/ 4816549 w 4816549"/>
              <a:gd name="connsiteY26" fmla="*/ 212750 h 276546"/>
              <a:gd name="connsiteX27" fmla="*/ 4816549 w 4816549"/>
              <a:gd name="connsiteY27" fmla="*/ 212750 h 276546"/>
              <a:gd name="connsiteX0" fmla="*/ 0 w 4816549"/>
              <a:gd name="connsiteY0" fmla="*/ 276546 h 276546"/>
              <a:gd name="connsiteX1" fmla="*/ 255181 w 4816549"/>
              <a:gd name="connsiteY1" fmla="*/ 95792 h 276546"/>
              <a:gd name="connsiteX2" fmla="*/ 457200 w 4816549"/>
              <a:gd name="connsiteY2" fmla="*/ 202118 h 276546"/>
              <a:gd name="connsiteX3" fmla="*/ 606056 w 4816549"/>
              <a:gd name="connsiteY3" fmla="*/ 53262 h 276546"/>
              <a:gd name="connsiteX4" fmla="*/ 808074 w 4816549"/>
              <a:gd name="connsiteY4" fmla="*/ 244648 h 276546"/>
              <a:gd name="connsiteX5" fmla="*/ 978195 w 4816549"/>
              <a:gd name="connsiteY5" fmla="*/ 53262 h 276546"/>
              <a:gd name="connsiteX6" fmla="*/ 1169581 w 4816549"/>
              <a:gd name="connsiteY6" fmla="*/ 244648 h 276546"/>
              <a:gd name="connsiteX7" fmla="*/ 1382232 w 4816549"/>
              <a:gd name="connsiteY7" fmla="*/ 21365 h 276546"/>
              <a:gd name="connsiteX8" fmla="*/ 1541721 w 4816549"/>
              <a:gd name="connsiteY8" fmla="*/ 265912 h 276546"/>
              <a:gd name="connsiteX9" fmla="*/ 1733107 w 4816549"/>
              <a:gd name="connsiteY9" fmla="*/ 31997 h 276546"/>
              <a:gd name="connsiteX10" fmla="*/ 1935125 w 4816549"/>
              <a:gd name="connsiteY10" fmla="*/ 234015 h 276546"/>
              <a:gd name="connsiteX11" fmla="*/ 2115879 w 4816549"/>
              <a:gd name="connsiteY11" fmla="*/ 31997 h 276546"/>
              <a:gd name="connsiteX12" fmla="*/ 2264735 w 4816549"/>
              <a:gd name="connsiteY12" fmla="*/ 244648 h 276546"/>
              <a:gd name="connsiteX13" fmla="*/ 2477386 w 4816549"/>
              <a:gd name="connsiteY13" fmla="*/ 21364 h 276546"/>
              <a:gd name="connsiteX14" fmla="*/ 2615609 w 4816549"/>
              <a:gd name="connsiteY14" fmla="*/ 255280 h 276546"/>
              <a:gd name="connsiteX15" fmla="*/ 2817628 w 4816549"/>
              <a:gd name="connsiteY15" fmla="*/ 42629 h 276546"/>
              <a:gd name="connsiteX16" fmla="*/ 3009014 w 4816549"/>
              <a:gd name="connsiteY16" fmla="*/ 223383 h 276546"/>
              <a:gd name="connsiteX17" fmla="*/ 3179135 w 4816549"/>
              <a:gd name="connsiteY17" fmla="*/ 63894 h 276546"/>
              <a:gd name="connsiteX18" fmla="*/ 3338623 w 4816549"/>
              <a:gd name="connsiteY18" fmla="*/ 234015 h 276546"/>
              <a:gd name="connsiteX19" fmla="*/ 3476846 w 4816549"/>
              <a:gd name="connsiteY19" fmla="*/ 31997 h 276546"/>
              <a:gd name="connsiteX20" fmla="*/ 3753293 w 4816549"/>
              <a:gd name="connsiteY20" fmla="*/ 265913 h 276546"/>
              <a:gd name="connsiteX21" fmla="*/ 3880884 w 4816549"/>
              <a:gd name="connsiteY21" fmla="*/ 42629 h 276546"/>
              <a:gd name="connsiteX22" fmla="*/ 4093535 w 4816549"/>
              <a:gd name="connsiteY22" fmla="*/ 244648 h 276546"/>
              <a:gd name="connsiteX23" fmla="*/ 4210493 w 4816549"/>
              <a:gd name="connsiteY23" fmla="*/ 99 h 276546"/>
              <a:gd name="connsiteX24" fmla="*/ 4465674 w 4816549"/>
              <a:gd name="connsiteY24" fmla="*/ 212750 h 276546"/>
              <a:gd name="connsiteX25" fmla="*/ 4635795 w 4816549"/>
              <a:gd name="connsiteY25" fmla="*/ 31997 h 276546"/>
              <a:gd name="connsiteX26" fmla="*/ 4816549 w 4816549"/>
              <a:gd name="connsiteY26" fmla="*/ 212750 h 276546"/>
              <a:gd name="connsiteX27" fmla="*/ 4816549 w 4816549"/>
              <a:gd name="connsiteY27" fmla="*/ 212750 h 276546"/>
              <a:gd name="connsiteX0" fmla="*/ 0 w 4816549"/>
              <a:gd name="connsiteY0" fmla="*/ 276546 h 276546"/>
              <a:gd name="connsiteX1" fmla="*/ 255181 w 4816549"/>
              <a:gd name="connsiteY1" fmla="*/ 95792 h 276546"/>
              <a:gd name="connsiteX2" fmla="*/ 457200 w 4816549"/>
              <a:gd name="connsiteY2" fmla="*/ 202118 h 276546"/>
              <a:gd name="connsiteX3" fmla="*/ 606056 w 4816549"/>
              <a:gd name="connsiteY3" fmla="*/ 53262 h 276546"/>
              <a:gd name="connsiteX4" fmla="*/ 808074 w 4816549"/>
              <a:gd name="connsiteY4" fmla="*/ 244648 h 276546"/>
              <a:gd name="connsiteX5" fmla="*/ 978195 w 4816549"/>
              <a:gd name="connsiteY5" fmla="*/ 53262 h 276546"/>
              <a:gd name="connsiteX6" fmla="*/ 1169581 w 4816549"/>
              <a:gd name="connsiteY6" fmla="*/ 244648 h 276546"/>
              <a:gd name="connsiteX7" fmla="*/ 1382232 w 4816549"/>
              <a:gd name="connsiteY7" fmla="*/ 21365 h 276546"/>
              <a:gd name="connsiteX8" fmla="*/ 1541721 w 4816549"/>
              <a:gd name="connsiteY8" fmla="*/ 265912 h 276546"/>
              <a:gd name="connsiteX9" fmla="*/ 1733107 w 4816549"/>
              <a:gd name="connsiteY9" fmla="*/ 31997 h 276546"/>
              <a:gd name="connsiteX10" fmla="*/ 1935125 w 4816549"/>
              <a:gd name="connsiteY10" fmla="*/ 234015 h 276546"/>
              <a:gd name="connsiteX11" fmla="*/ 2115879 w 4816549"/>
              <a:gd name="connsiteY11" fmla="*/ 31997 h 276546"/>
              <a:gd name="connsiteX12" fmla="*/ 2264735 w 4816549"/>
              <a:gd name="connsiteY12" fmla="*/ 244648 h 276546"/>
              <a:gd name="connsiteX13" fmla="*/ 2477386 w 4816549"/>
              <a:gd name="connsiteY13" fmla="*/ 21364 h 276546"/>
              <a:gd name="connsiteX14" fmla="*/ 2615609 w 4816549"/>
              <a:gd name="connsiteY14" fmla="*/ 255280 h 276546"/>
              <a:gd name="connsiteX15" fmla="*/ 2817628 w 4816549"/>
              <a:gd name="connsiteY15" fmla="*/ 42629 h 276546"/>
              <a:gd name="connsiteX16" fmla="*/ 3009014 w 4816549"/>
              <a:gd name="connsiteY16" fmla="*/ 255280 h 276546"/>
              <a:gd name="connsiteX17" fmla="*/ 3179135 w 4816549"/>
              <a:gd name="connsiteY17" fmla="*/ 63894 h 276546"/>
              <a:gd name="connsiteX18" fmla="*/ 3338623 w 4816549"/>
              <a:gd name="connsiteY18" fmla="*/ 234015 h 276546"/>
              <a:gd name="connsiteX19" fmla="*/ 3476846 w 4816549"/>
              <a:gd name="connsiteY19" fmla="*/ 31997 h 276546"/>
              <a:gd name="connsiteX20" fmla="*/ 3753293 w 4816549"/>
              <a:gd name="connsiteY20" fmla="*/ 265913 h 276546"/>
              <a:gd name="connsiteX21" fmla="*/ 3880884 w 4816549"/>
              <a:gd name="connsiteY21" fmla="*/ 42629 h 276546"/>
              <a:gd name="connsiteX22" fmla="*/ 4093535 w 4816549"/>
              <a:gd name="connsiteY22" fmla="*/ 244648 h 276546"/>
              <a:gd name="connsiteX23" fmla="*/ 4210493 w 4816549"/>
              <a:gd name="connsiteY23" fmla="*/ 99 h 276546"/>
              <a:gd name="connsiteX24" fmla="*/ 4465674 w 4816549"/>
              <a:gd name="connsiteY24" fmla="*/ 212750 h 276546"/>
              <a:gd name="connsiteX25" fmla="*/ 4635795 w 4816549"/>
              <a:gd name="connsiteY25" fmla="*/ 31997 h 276546"/>
              <a:gd name="connsiteX26" fmla="*/ 4816549 w 4816549"/>
              <a:gd name="connsiteY26" fmla="*/ 212750 h 276546"/>
              <a:gd name="connsiteX27" fmla="*/ 4816549 w 4816549"/>
              <a:gd name="connsiteY27" fmla="*/ 212750 h 276546"/>
              <a:gd name="connsiteX0" fmla="*/ 0 w 4816549"/>
              <a:gd name="connsiteY0" fmla="*/ 276458 h 276458"/>
              <a:gd name="connsiteX1" fmla="*/ 255181 w 4816549"/>
              <a:gd name="connsiteY1" fmla="*/ 95704 h 276458"/>
              <a:gd name="connsiteX2" fmla="*/ 457200 w 4816549"/>
              <a:gd name="connsiteY2" fmla="*/ 202030 h 276458"/>
              <a:gd name="connsiteX3" fmla="*/ 606056 w 4816549"/>
              <a:gd name="connsiteY3" fmla="*/ 53174 h 276458"/>
              <a:gd name="connsiteX4" fmla="*/ 808074 w 4816549"/>
              <a:gd name="connsiteY4" fmla="*/ 244560 h 276458"/>
              <a:gd name="connsiteX5" fmla="*/ 978195 w 4816549"/>
              <a:gd name="connsiteY5" fmla="*/ 53174 h 276458"/>
              <a:gd name="connsiteX6" fmla="*/ 1169581 w 4816549"/>
              <a:gd name="connsiteY6" fmla="*/ 244560 h 276458"/>
              <a:gd name="connsiteX7" fmla="*/ 1382232 w 4816549"/>
              <a:gd name="connsiteY7" fmla="*/ 21277 h 276458"/>
              <a:gd name="connsiteX8" fmla="*/ 1541721 w 4816549"/>
              <a:gd name="connsiteY8" fmla="*/ 265824 h 276458"/>
              <a:gd name="connsiteX9" fmla="*/ 1733107 w 4816549"/>
              <a:gd name="connsiteY9" fmla="*/ 31909 h 276458"/>
              <a:gd name="connsiteX10" fmla="*/ 1935125 w 4816549"/>
              <a:gd name="connsiteY10" fmla="*/ 233927 h 276458"/>
              <a:gd name="connsiteX11" fmla="*/ 2115879 w 4816549"/>
              <a:gd name="connsiteY11" fmla="*/ 31909 h 276458"/>
              <a:gd name="connsiteX12" fmla="*/ 2264735 w 4816549"/>
              <a:gd name="connsiteY12" fmla="*/ 244560 h 276458"/>
              <a:gd name="connsiteX13" fmla="*/ 2477386 w 4816549"/>
              <a:gd name="connsiteY13" fmla="*/ 21276 h 276458"/>
              <a:gd name="connsiteX14" fmla="*/ 2615609 w 4816549"/>
              <a:gd name="connsiteY14" fmla="*/ 255192 h 276458"/>
              <a:gd name="connsiteX15" fmla="*/ 2817628 w 4816549"/>
              <a:gd name="connsiteY15" fmla="*/ 42541 h 276458"/>
              <a:gd name="connsiteX16" fmla="*/ 3009014 w 4816549"/>
              <a:gd name="connsiteY16" fmla="*/ 255192 h 276458"/>
              <a:gd name="connsiteX17" fmla="*/ 3179135 w 4816549"/>
              <a:gd name="connsiteY17" fmla="*/ 63806 h 276458"/>
              <a:gd name="connsiteX18" fmla="*/ 3338623 w 4816549"/>
              <a:gd name="connsiteY18" fmla="*/ 233927 h 276458"/>
              <a:gd name="connsiteX19" fmla="*/ 3476846 w 4816549"/>
              <a:gd name="connsiteY19" fmla="*/ 31909 h 276458"/>
              <a:gd name="connsiteX20" fmla="*/ 3753293 w 4816549"/>
              <a:gd name="connsiteY20" fmla="*/ 265825 h 276458"/>
              <a:gd name="connsiteX21" fmla="*/ 3880884 w 4816549"/>
              <a:gd name="connsiteY21" fmla="*/ 42541 h 276458"/>
              <a:gd name="connsiteX22" fmla="*/ 4093535 w 4816549"/>
              <a:gd name="connsiteY22" fmla="*/ 244560 h 276458"/>
              <a:gd name="connsiteX23" fmla="*/ 4210493 w 4816549"/>
              <a:gd name="connsiteY23" fmla="*/ 11 h 276458"/>
              <a:gd name="connsiteX24" fmla="*/ 4423144 w 4816549"/>
              <a:gd name="connsiteY24" fmla="*/ 233927 h 276458"/>
              <a:gd name="connsiteX25" fmla="*/ 4635795 w 4816549"/>
              <a:gd name="connsiteY25" fmla="*/ 31909 h 276458"/>
              <a:gd name="connsiteX26" fmla="*/ 4816549 w 4816549"/>
              <a:gd name="connsiteY26" fmla="*/ 212662 h 276458"/>
              <a:gd name="connsiteX27" fmla="*/ 4816549 w 4816549"/>
              <a:gd name="connsiteY27" fmla="*/ 212662 h 276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4816549" h="276458">
                <a:moveTo>
                  <a:pt x="0" y="276458"/>
                </a:moveTo>
                <a:cubicBezTo>
                  <a:pt x="89490" y="192283"/>
                  <a:pt x="178981" y="108109"/>
                  <a:pt x="255181" y="95704"/>
                </a:cubicBezTo>
                <a:cubicBezTo>
                  <a:pt x="331381" y="83299"/>
                  <a:pt x="398721" y="209118"/>
                  <a:pt x="457200" y="202030"/>
                </a:cubicBezTo>
                <a:cubicBezTo>
                  <a:pt x="515679" y="194942"/>
                  <a:pt x="547577" y="46086"/>
                  <a:pt x="606056" y="53174"/>
                </a:cubicBezTo>
                <a:cubicBezTo>
                  <a:pt x="664535" y="60262"/>
                  <a:pt x="746051" y="244560"/>
                  <a:pt x="808074" y="244560"/>
                </a:cubicBezTo>
                <a:cubicBezTo>
                  <a:pt x="870097" y="244560"/>
                  <a:pt x="917944" y="53174"/>
                  <a:pt x="978195" y="53174"/>
                </a:cubicBezTo>
                <a:cubicBezTo>
                  <a:pt x="1038446" y="53174"/>
                  <a:pt x="1102242" y="249876"/>
                  <a:pt x="1169581" y="244560"/>
                </a:cubicBezTo>
                <a:cubicBezTo>
                  <a:pt x="1236920" y="239244"/>
                  <a:pt x="1320209" y="17733"/>
                  <a:pt x="1382232" y="21277"/>
                </a:cubicBezTo>
                <a:cubicBezTo>
                  <a:pt x="1444255" y="24821"/>
                  <a:pt x="1483242" y="264052"/>
                  <a:pt x="1541721" y="265824"/>
                </a:cubicBezTo>
                <a:cubicBezTo>
                  <a:pt x="1600200" y="267596"/>
                  <a:pt x="1667540" y="37225"/>
                  <a:pt x="1733107" y="31909"/>
                </a:cubicBezTo>
                <a:cubicBezTo>
                  <a:pt x="1798674" y="26593"/>
                  <a:pt x="1871330" y="233927"/>
                  <a:pt x="1935125" y="233927"/>
                </a:cubicBezTo>
                <a:cubicBezTo>
                  <a:pt x="1998920" y="233927"/>
                  <a:pt x="2060944" y="30137"/>
                  <a:pt x="2115879" y="31909"/>
                </a:cubicBezTo>
                <a:cubicBezTo>
                  <a:pt x="2170814" y="33681"/>
                  <a:pt x="2204484" y="246332"/>
                  <a:pt x="2264735" y="244560"/>
                </a:cubicBezTo>
                <a:cubicBezTo>
                  <a:pt x="2324986" y="242788"/>
                  <a:pt x="2418907" y="19504"/>
                  <a:pt x="2477386" y="21276"/>
                </a:cubicBezTo>
                <a:cubicBezTo>
                  <a:pt x="2535865" y="23048"/>
                  <a:pt x="2558902" y="251648"/>
                  <a:pt x="2615609" y="255192"/>
                </a:cubicBezTo>
                <a:cubicBezTo>
                  <a:pt x="2672316" y="258736"/>
                  <a:pt x="2752061" y="42541"/>
                  <a:pt x="2817628" y="42541"/>
                </a:cubicBezTo>
                <a:cubicBezTo>
                  <a:pt x="2883195" y="42541"/>
                  <a:pt x="2948763" y="251648"/>
                  <a:pt x="3009014" y="255192"/>
                </a:cubicBezTo>
                <a:cubicBezTo>
                  <a:pt x="3069265" y="258736"/>
                  <a:pt x="3124200" y="67350"/>
                  <a:pt x="3179135" y="63806"/>
                </a:cubicBezTo>
                <a:cubicBezTo>
                  <a:pt x="3234070" y="60262"/>
                  <a:pt x="3289004" y="239243"/>
                  <a:pt x="3338623" y="233927"/>
                </a:cubicBezTo>
                <a:cubicBezTo>
                  <a:pt x="3388242" y="228611"/>
                  <a:pt x="3407734" y="26593"/>
                  <a:pt x="3476846" y="31909"/>
                </a:cubicBezTo>
                <a:cubicBezTo>
                  <a:pt x="3545958" y="37225"/>
                  <a:pt x="3685953" y="264053"/>
                  <a:pt x="3753293" y="265825"/>
                </a:cubicBezTo>
                <a:cubicBezTo>
                  <a:pt x="3820633" y="267597"/>
                  <a:pt x="3824177" y="46085"/>
                  <a:pt x="3880884" y="42541"/>
                </a:cubicBezTo>
                <a:cubicBezTo>
                  <a:pt x="3937591" y="38997"/>
                  <a:pt x="4038600" y="251648"/>
                  <a:pt x="4093535" y="244560"/>
                </a:cubicBezTo>
                <a:cubicBezTo>
                  <a:pt x="4148470" y="237472"/>
                  <a:pt x="4155558" y="1783"/>
                  <a:pt x="4210493" y="11"/>
                </a:cubicBezTo>
                <a:cubicBezTo>
                  <a:pt x="4265428" y="-1761"/>
                  <a:pt x="4352260" y="228611"/>
                  <a:pt x="4423144" y="233927"/>
                </a:cubicBezTo>
                <a:cubicBezTo>
                  <a:pt x="4494028" y="239243"/>
                  <a:pt x="4570228" y="35453"/>
                  <a:pt x="4635795" y="31909"/>
                </a:cubicBezTo>
                <a:cubicBezTo>
                  <a:pt x="4701363" y="28365"/>
                  <a:pt x="4816549" y="212662"/>
                  <a:pt x="4816549" y="212662"/>
                </a:cubicBezTo>
                <a:lnTo>
                  <a:pt x="4816549" y="212662"/>
                </a:lnTo>
              </a:path>
            </a:pathLst>
          </a:custGeom>
          <a:noFill/>
          <a:ln w="444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hthoek 1"/>
          <p:cNvSpPr/>
          <p:nvPr/>
        </p:nvSpPr>
        <p:spPr>
          <a:xfrm rot="5400000">
            <a:off x="6786790" y="2248585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http://www.morguefile.com/archive/display/611774</a:t>
            </a:r>
          </a:p>
        </p:txBody>
      </p:sp>
    </p:spTree>
    <p:extLst>
      <p:ext uri="{BB962C8B-B14F-4D97-AF65-F5344CB8AC3E}">
        <p14:creationId xmlns:p14="http://schemas.microsoft.com/office/powerpoint/2010/main" xmlns="" val="22669639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ep 9"/>
          <p:cNvGrpSpPr/>
          <p:nvPr/>
        </p:nvGrpSpPr>
        <p:grpSpPr>
          <a:xfrm>
            <a:off x="6588224" y="4217868"/>
            <a:ext cx="1516652" cy="697693"/>
            <a:chOff x="6615066" y="4217868"/>
            <a:chExt cx="1516652" cy="697693"/>
          </a:xfrm>
        </p:grpSpPr>
        <p:pic>
          <p:nvPicPr>
            <p:cNvPr id="41" name="Afbeelding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42" name="Rechte verbindingslijn 11"/>
            <p:cNvCxnSpPr/>
            <p:nvPr/>
          </p:nvCxnSpPr>
          <p:spPr>
            <a:xfrm flipH="1">
              <a:off x="7690474" y="4217868"/>
              <a:ext cx="206137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074" name="Picture 2" descr="http://cdn.morguefile.com/imageData/public/files/a/alvimann/preview/fldr_2009_08_04/file4991249376164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sharpenSoften amount="-14000"/>
                    </a14:imgEffect>
                    <a14:imgEffect>
                      <a14:brightnessContrast bright="-2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514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194400" y="195486"/>
            <a:ext cx="8482056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l" eaLnBrk="1" hangingPunct="1">
              <a:buFontTx/>
              <a:buNone/>
            </a:pP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Street </a:t>
            </a: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illumination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model: the </a:t>
            </a: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final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thoughts</a:t>
            </a:r>
            <a:endParaRPr lang="nl-NL" sz="3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074" name="Tekstvak 2073"/>
          <p:cNvSpPr txBox="1"/>
          <p:nvPr/>
        </p:nvSpPr>
        <p:spPr>
          <a:xfrm>
            <a:off x="6566394" y="723000"/>
            <a:ext cx="218206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large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difference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between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maxInt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minInt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6" name="Tekstvak 75"/>
          <p:cNvSpPr txBox="1"/>
          <p:nvPr/>
        </p:nvSpPr>
        <p:spPr>
          <a:xfrm>
            <a:off x="6588224" y="2802290"/>
            <a:ext cx="25922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difference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between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maxInt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minInt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gets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smaller with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shorter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lanterns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hthoek 1"/>
          <p:cNvSpPr/>
          <p:nvPr/>
        </p:nvSpPr>
        <p:spPr>
          <a:xfrm rot="5400000">
            <a:off x="6786790" y="2248585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http://www.morguefile.com/archive/display/611774</a:t>
            </a:r>
          </a:p>
        </p:txBody>
      </p:sp>
      <p:sp>
        <p:nvSpPr>
          <p:cNvPr id="48" name="Tekstvak 47"/>
          <p:cNvSpPr txBox="1"/>
          <p:nvPr/>
        </p:nvSpPr>
        <p:spPr>
          <a:xfrm>
            <a:off x="194400" y="771550"/>
            <a:ext cx="351350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Every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location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 with B(r)&gt;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minInt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a waste of energy.</a:t>
            </a:r>
          </a:p>
          <a:p>
            <a:endParaRPr lang="nl-NL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B(r)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should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never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larger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minInt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nl-NL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 B(r) 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constant!</a:t>
            </a:r>
          </a:p>
          <a:p>
            <a:endParaRPr lang="nl-NL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achieved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h=0 and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dL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=0 (e.g., fluorescent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paint</a:t>
            </a:r>
            <a:r>
              <a:rPr lang="nl-NL" sz="2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41637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build="p" bldLvl="5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ep 9"/>
          <p:cNvGrpSpPr/>
          <p:nvPr/>
        </p:nvGrpSpPr>
        <p:grpSpPr>
          <a:xfrm>
            <a:off x="6588224" y="4217868"/>
            <a:ext cx="1516652" cy="697693"/>
            <a:chOff x="6615066" y="4217868"/>
            <a:chExt cx="1516652" cy="697693"/>
          </a:xfrm>
        </p:grpSpPr>
        <p:pic>
          <p:nvPicPr>
            <p:cNvPr id="41" name="Afbeelding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42" name="Rechte verbindingslijn 11"/>
            <p:cNvCxnSpPr/>
            <p:nvPr/>
          </p:nvCxnSpPr>
          <p:spPr>
            <a:xfrm flipH="1">
              <a:off x="7690474" y="4217868"/>
              <a:ext cx="206137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074" name="Picture 2" descr="http://cdn.morguefile.com/imageData/public/files/a/alvimann/preview/fldr_2009_08_04/file4991249376164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sharpenSoften amount="-14000"/>
                    </a14:imgEffect>
                    <a14:imgEffect>
                      <a14:brightnessContrast bright="-2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514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194400" y="195486"/>
            <a:ext cx="8482056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l" eaLnBrk="1" hangingPunct="1">
              <a:buFontTx/>
              <a:buNone/>
            </a:pP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Street </a:t>
            </a: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illumination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model: the </a:t>
            </a: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final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thoughts</a:t>
            </a:r>
            <a:endParaRPr lang="nl-NL" sz="3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Rechthoek 1"/>
          <p:cNvSpPr/>
          <p:nvPr/>
        </p:nvSpPr>
        <p:spPr>
          <a:xfrm rot="5400000">
            <a:off x="6786790" y="2248585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http://www.morguefile.com/archive/display/611774</a:t>
            </a:r>
          </a:p>
        </p:txBody>
      </p:sp>
      <p:sp>
        <p:nvSpPr>
          <p:cNvPr id="48" name="Tekstvak 47"/>
          <p:cNvSpPr txBox="1"/>
          <p:nvPr/>
        </p:nvSpPr>
        <p:spPr>
          <a:xfrm>
            <a:off x="194400" y="771550"/>
            <a:ext cx="791047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endParaRPr lang="nl-NL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started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off as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optimization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model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optimal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h,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dL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p,</a:t>
            </a:r>
          </a:p>
          <a:p>
            <a:endParaRPr lang="nl-NL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transforms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via</a:t>
            </a:r>
          </a:p>
          <a:p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analysis model (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the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relation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between</a:t>
            </a:r>
            <a:r>
              <a:rPr lang="nl-NL" sz="2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...)</a:t>
            </a:r>
          </a:p>
          <a:p>
            <a:endParaRPr lang="nl-NL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exploration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model (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could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we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also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...)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82607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build="p" bldLvl="5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3363</TotalTime>
  <Words>291</Words>
  <Application>Microsoft Office PowerPoint</Application>
  <PresentationFormat>On-screen Show (16:9)</PresentationFormat>
  <Paragraphs>100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A core Course on Modeling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TU/e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</dc:creator>
  <cp:lastModifiedBy>kees van overveld</cp:lastModifiedBy>
  <cp:revision>345</cp:revision>
  <dcterms:created xsi:type="dcterms:W3CDTF">2013-05-16T11:19:57Z</dcterms:created>
  <dcterms:modified xsi:type="dcterms:W3CDTF">2013-08-21T17:12:52Z</dcterms:modified>
</cp:coreProperties>
</file>